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56" d="100"/>
          <a:sy n="56" d="100"/>
        </p:scale>
        <p:origin x="78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30344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304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874112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97024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06030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582141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27217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179520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7197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27981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35363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A08DE382-4F89-4F13-850A-0683AFCBEEF2}" type="datetimeFigureOut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24.03.2021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B68671A-B87F-44C1-B03D-06FB1E1B095C}" type="slidenum">
              <a:rPr kumimoji="0" lang="tr-TR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78174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</a:t>
            </a:r>
            <a:r>
              <a:rPr lang="tr-TR" b="1" dirty="0" smtClean="0"/>
              <a:t>Anket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Uygulanan Anket Eğitim Fakültesinin geliştirdiği bir anket olup, kullanmak için Fakülte Dekanı Prof. Dr. Sadegül Akbaba’dan izin alınarak kullanılmıştır.</a:t>
            </a:r>
          </a:p>
          <a:p>
            <a:r>
              <a:rPr lang="tr-TR" dirty="0" smtClean="0"/>
              <a:t>Anket elektronik ortamda 12-25 Ocak 2021 arasında açık kalmış, bu süre içinde katılımın artması amacıyla öğrencilere e-posta yoluyla hatırlatma yapılmıştır. </a:t>
            </a:r>
          </a:p>
          <a:p>
            <a:r>
              <a:rPr lang="tr-TR" dirty="0" smtClean="0"/>
              <a:t>Anket sonuçları 26 Ocak 2021 tarihinde alınmıştır. </a:t>
            </a:r>
          </a:p>
          <a:p>
            <a:r>
              <a:rPr lang="tr-TR" dirty="0"/>
              <a:t>Ankete 29/64 Öğrenci katılmıştır. 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93301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949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9461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7"/>
            <a:ext cx="10515599" cy="47926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1124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25975" y="1399115"/>
            <a:ext cx="10427825" cy="52485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29599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599" cy="4936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1661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9"/>
            <a:ext cx="10515600" cy="4929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5972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8"/>
            <a:ext cx="10515600" cy="4729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01828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8"/>
            <a:ext cx="10515600" cy="4715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4391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7"/>
            <a:ext cx="10515600" cy="47647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4316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1" y="1690688"/>
            <a:ext cx="10515600" cy="4777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33773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/>
              <a:t>PANDEMİ, Anket</a:t>
            </a:r>
            <a:endParaRPr lang="tr-TR" dirty="0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1690688"/>
            <a:ext cx="10515600" cy="4943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85718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91</Words>
  <Application>Microsoft Office PowerPoint</Application>
  <PresentationFormat>Geniş ekran</PresentationFormat>
  <Paragraphs>15</Paragraphs>
  <Slides>11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1_Office Teması</vt:lpstr>
      <vt:lpstr>PANDEMİ, Anket</vt:lpstr>
      <vt:lpstr>PANDEMİ, Anket</vt:lpstr>
      <vt:lpstr>PANDEMİ, Anket</vt:lpstr>
      <vt:lpstr>PANDEMİ, Anket</vt:lpstr>
      <vt:lpstr>PANDEMİ, Anket</vt:lpstr>
      <vt:lpstr>PANDEMİ, Anket</vt:lpstr>
      <vt:lpstr>PANDEMİ, Anket</vt:lpstr>
      <vt:lpstr>PANDEMİ, Anket</vt:lpstr>
      <vt:lpstr>PANDEMİ, Anket</vt:lpstr>
      <vt:lpstr>PANDEMİ, Anket</vt:lpstr>
      <vt:lpstr>PANDEMİ, Anket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PANDEMİ, Anket</dc:title>
  <dc:creator>Menderes</dc:creator>
  <cp:lastModifiedBy>Menderes</cp:lastModifiedBy>
  <cp:revision>1</cp:revision>
  <dcterms:created xsi:type="dcterms:W3CDTF">2021-03-24T08:29:37Z</dcterms:created>
  <dcterms:modified xsi:type="dcterms:W3CDTF">2021-03-24T08:30:22Z</dcterms:modified>
</cp:coreProperties>
</file>