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9"/>
  </p:notesMasterIdLst>
  <p:handoutMasterIdLst>
    <p:handoutMasterId r:id="rId10"/>
  </p:handoutMasterIdLst>
  <p:sldIdLst>
    <p:sldId id="503" r:id="rId2"/>
    <p:sldId id="504" r:id="rId3"/>
    <p:sldId id="507" r:id="rId4"/>
    <p:sldId id="505" r:id="rId5"/>
    <p:sldId id="506" r:id="rId6"/>
    <p:sldId id="509" r:id="rId7"/>
    <p:sldId id="508" r:id="rId8"/>
  </p:sldIdLst>
  <p:sldSz cx="9144000" cy="5715000" type="screen16x10"/>
  <p:notesSz cx="9942513" cy="6761163"/>
  <p:defaultTextStyle>
    <a:defPPr>
      <a:defRPr lang="tr-TR"/>
    </a:defPPr>
    <a:lvl1pPr algn="l" defTabSz="809625" rtl="0" eaLnBrk="0" fontAlgn="base" hangingPunct="0">
      <a:spcBef>
        <a:spcPct val="0"/>
      </a:spcBef>
      <a:spcAft>
        <a:spcPct val="0"/>
      </a:spcAft>
      <a:defRPr sz="1600" kern="1200">
        <a:solidFill>
          <a:schemeClr val="tx1"/>
        </a:solidFill>
        <a:latin typeface="Calibri" pitchFamily="34" charset="0"/>
        <a:ea typeface="+mn-ea"/>
        <a:cs typeface="+mn-cs"/>
      </a:defRPr>
    </a:lvl1pPr>
    <a:lvl2pPr marL="404813" indent="52388" algn="l" defTabSz="809625" rtl="0" eaLnBrk="0" fontAlgn="base" hangingPunct="0">
      <a:spcBef>
        <a:spcPct val="0"/>
      </a:spcBef>
      <a:spcAft>
        <a:spcPct val="0"/>
      </a:spcAft>
      <a:defRPr sz="1600" kern="1200">
        <a:solidFill>
          <a:schemeClr val="tx1"/>
        </a:solidFill>
        <a:latin typeface="Calibri" pitchFamily="34" charset="0"/>
        <a:ea typeface="+mn-ea"/>
        <a:cs typeface="+mn-cs"/>
      </a:defRPr>
    </a:lvl2pPr>
    <a:lvl3pPr marL="809625" indent="104775" algn="l" defTabSz="809625" rtl="0" eaLnBrk="0" fontAlgn="base" hangingPunct="0">
      <a:spcBef>
        <a:spcPct val="0"/>
      </a:spcBef>
      <a:spcAft>
        <a:spcPct val="0"/>
      </a:spcAft>
      <a:defRPr sz="1600" kern="1200">
        <a:solidFill>
          <a:schemeClr val="tx1"/>
        </a:solidFill>
        <a:latin typeface="Calibri" pitchFamily="34" charset="0"/>
        <a:ea typeface="+mn-ea"/>
        <a:cs typeface="+mn-cs"/>
      </a:defRPr>
    </a:lvl3pPr>
    <a:lvl4pPr marL="1214438" indent="157163" algn="l" defTabSz="809625" rtl="0" eaLnBrk="0" fontAlgn="base" hangingPunct="0">
      <a:spcBef>
        <a:spcPct val="0"/>
      </a:spcBef>
      <a:spcAft>
        <a:spcPct val="0"/>
      </a:spcAft>
      <a:defRPr sz="1600" kern="1200">
        <a:solidFill>
          <a:schemeClr val="tx1"/>
        </a:solidFill>
        <a:latin typeface="Calibri" pitchFamily="34" charset="0"/>
        <a:ea typeface="+mn-ea"/>
        <a:cs typeface="+mn-cs"/>
      </a:defRPr>
    </a:lvl4pPr>
    <a:lvl5pPr marL="1620838" indent="207963" algn="l" defTabSz="809625" rtl="0" eaLnBrk="0" fontAlgn="base" hangingPunct="0">
      <a:spcBef>
        <a:spcPct val="0"/>
      </a:spcBef>
      <a:spcAft>
        <a:spcPct val="0"/>
      </a:spcAft>
      <a:defRPr sz="1600" kern="1200">
        <a:solidFill>
          <a:schemeClr val="tx1"/>
        </a:solidFill>
        <a:latin typeface="Calibri" pitchFamily="34" charset="0"/>
        <a:ea typeface="+mn-ea"/>
        <a:cs typeface="+mn-cs"/>
      </a:defRPr>
    </a:lvl5pPr>
    <a:lvl6pPr marL="2286000" algn="l" defTabSz="914400" rtl="0" eaLnBrk="1" latinLnBrk="0" hangingPunct="1">
      <a:defRPr sz="1600" kern="1200">
        <a:solidFill>
          <a:schemeClr val="tx1"/>
        </a:solidFill>
        <a:latin typeface="Calibri" pitchFamily="34" charset="0"/>
        <a:ea typeface="+mn-ea"/>
        <a:cs typeface="+mn-cs"/>
      </a:defRPr>
    </a:lvl6pPr>
    <a:lvl7pPr marL="2743200" algn="l" defTabSz="914400" rtl="0" eaLnBrk="1" latinLnBrk="0" hangingPunct="1">
      <a:defRPr sz="1600" kern="1200">
        <a:solidFill>
          <a:schemeClr val="tx1"/>
        </a:solidFill>
        <a:latin typeface="Calibri" pitchFamily="34" charset="0"/>
        <a:ea typeface="+mn-ea"/>
        <a:cs typeface="+mn-cs"/>
      </a:defRPr>
    </a:lvl7pPr>
    <a:lvl8pPr marL="3200400" algn="l" defTabSz="914400" rtl="0" eaLnBrk="1" latinLnBrk="0" hangingPunct="1">
      <a:defRPr sz="1600" kern="1200">
        <a:solidFill>
          <a:schemeClr val="tx1"/>
        </a:solidFill>
        <a:latin typeface="Calibri" pitchFamily="34" charset="0"/>
        <a:ea typeface="+mn-ea"/>
        <a:cs typeface="+mn-cs"/>
      </a:defRPr>
    </a:lvl8pPr>
    <a:lvl9pPr marL="3657600" algn="l" defTabSz="914400" rtl="0" eaLnBrk="1" latinLnBrk="0" hangingPunct="1">
      <a:defRPr sz="1600" kern="1200">
        <a:solidFill>
          <a:schemeClr val="tx1"/>
        </a:solidFill>
        <a:latin typeface="Calibri" pitchFamily="34" charset="0"/>
        <a:ea typeface="+mn-ea"/>
        <a:cs typeface="+mn-cs"/>
      </a:defRPr>
    </a:lvl9pPr>
  </p:defaultTextStyle>
  <p:extLst>
    <p:ext uri="{521415D9-36F7-43E2-AB2F-B90AF26B5E84}">
      <p14:sectionLst xmlns:p14="http://schemas.microsoft.com/office/powerpoint/2010/main">
        <p14:section name="Varsayılan Bölüm" id="{12EC141B-0069-455B-980D-F136C227544D}">
          <p14:sldIdLst>
            <p14:sldId id="503"/>
            <p14:sldId id="504"/>
            <p14:sldId id="507"/>
            <p14:sldId id="505"/>
            <p14:sldId id="506"/>
            <p14:sldId id="509"/>
            <p14:sldId id="508"/>
          </p14:sldIdLst>
        </p14:section>
      </p14:sectionLst>
    </p:ext>
    <p:ext uri="{EFAFB233-063F-42B5-8137-9DF3F51BA10A}">
      <p15:sldGuideLst xmlns:p15="http://schemas.microsoft.com/office/powerpoint/2012/main">
        <p15:guide id="1" orient="horz" pos="3047" userDrawn="1">
          <p15:clr>
            <a:srgbClr val="A4A3A4"/>
          </p15:clr>
        </p15:guide>
        <p15:guide id="2" pos="5307" userDrawn="1">
          <p15:clr>
            <a:srgbClr val="A4A3A4"/>
          </p15:clr>
        </p15:guide>
        <p15:guide id="4" pos="499" userDrawn="1">
          <p15:clr>
            <a:srgbClr val="A4A3A4"/>
          </p15:clr>
        </p15:guide>
        <p15:guide id="5" orient="horz" pos="893" userDrawn="1">
          <p15:clr>
            <a:srgbClr val="A4A3A4"/>
          </p15:clr>
        </p15:guide>
      </p15:sldGuideLst>
    </p:ext>
    <p:ext uri="{2D200454-40CA-4A62-9FC3-DE9A4176ACB9}">
      <p15:notesGuideLst xmlns:p15="http://schemas.microsoft.com/office/powerpoint/2012/main">
        <p15:guide id="1" orient="horz" pos="2141">
          <p15:clr>
            <a:srgbClr val="A4A3A4"/>
          </p15:clr>
        </p15:guide>
        <p15:guide id="2" pos="3127">
          <p15:clr>
            <a:srgbClr val="A4A3A4"/>
          </p15:clr>
        </p15:guide>
        <p15:guide id="3" orient="horz" pos="2130">
          <p15:clr>
            <a:srgbClr val="A4A3A4"/>
          </p15:clr>
        </p15:guide>
        <p15:guide id="4" pos="31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4A68"/>
    <a:srgbClr val="4DADC7"/>
    <a:srgbClr val="DF2027"/>
    <a:srgbClr val="8064A2"/>
    <a:srgbClr val="FF8001"/>
    <a:srgbClr val="2B343E"/>
    <a:srgbClr val="BF1B23"/>
    <a:srgbClr val="4C4959"/>
    <a:srgbClr val="514E64"/>
    <a:srgbClr val="7E80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772" autoAdjust="0"/>
    <p:restoredTop sz="30664" autoAdjust="0"/>
  </p:normalViewPr>
  <p:slideViewPr>
    <p:cSldViewPr snapToGrid="0" snapToObjects="1">
      <p:cViewPr varScale="1">
        <p:scale>
          <a:sx n="138" d="100"/>
          <a:sy n="138" d="100"/>
        </p:scale>
        <p:origin x="540" y="102"/>
      </p:cViewPr>
      <p:guideLst>
        <p:guide orient="horz" pos="3047"/>
        <p:guide pos="5307"/>
        <p:guide pos="499"/>
        <p:guide orient="horz" pos="89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showGuides="1">
      <p:cViewPr varScale="1">
        <p:scale>
          <a:sx n="130" d="100"/>
          <a:sy n="130" d="100"/>
        </p:scale>
        <p:origin x="1552" y="176"/>
      </p:cViewPr>
      <p:guideLst>
        <p:guide orient="horz" pos="2141"/>
        <p:guide pos="3127"/>
        <p:guide orient="horz" pos="2130"/>
        <p:guide pos="313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4309506" cy="338437"/>
          </a:xfrm>
          <a:prstGeom prst="rect">
            <a:avLst/>
          </a:prstGeom>
        </p:spPr>
        <p:txBody>
          <a:bodyPr vert="horz" lIns="91440" tIns="45720" rIns="91440" bIns="45720" rtlCol="0"/>
          <a:lstStyle>
            <a:lvl1pPr algn="l" defTabSz="810433" eaLnBrk="1" fontAlgn="auto" hangingPunct="1">
              <a:spcBef>
                <a:spcPts val="0"/>
              </a:spcBef>
              <a:spcAft>
                <a:spcPts val="0"/>
              </a:spcAft>
              <a:defRPr sz="1200">
                <a:latin typeface="+mn-lt"/>
              </a:defRPr>
            </a:lvl1pPr>
          </a:lstStyle>
          <a:p>
            <a:pPr>
              <a:defRPr/>
            </a:pPr>
            <a:endParaRPr lang="tr-TR"/>
          </a:p>
        </p:txBody>
      </p:sp>
      <p:sp>
        <p:nvSpPr>
          <p:cNvPr id="3" name="Veri Yer Tutucusu 2"/>
          <p:cNvSpPr>
            <a:spLocks noGrp="1"/>
          </p:cNvSpPr>
          <p:nvPr>
            <p:ph type="dt" sz="quarter" idx="1"/>
          </p:nvPr>
        </p:nvSpPr>
        <p:spPr>
          <a:xfrm>
            <a:off x="5630687" y="1"/>
            <a:ext cx="4309506" cy="338437"/>
          </a:xfrm>
          <a:prstGeom prst="rect">
            <a:avLst/>
          </a:prstGeom>
        </p:spPr>
        <p:txBody>
          <a:bodyPr vert="horz" lIns="91440" tIns="45720" rIns="91440" bIns="45720" rtlCol="0"/>
          <a:lstStyle>
            <a:lvl1pPr algn="r" defTabSz="810433" eaLnBrk="1" fontAlgn="auto" hangingPunct="1">
              <a:spcBef>
                <a:spcPts val="0"/>
              </a:spcBef>
              <a:spcAft>
                <a:spcPts val="0"/>
              </a:spcAft>
              <a:defRPr sz="1200" smtClean="0">
                <a:latin typeface="+mn-lt"/>
              </a:defRPr>
            </a:lvl1pPr>
          </a:lstStyle>
          <a:p>
            <a:pPr>
              <a:defRPr/>
            </a:pPr>
            <a:fld id="{27E5E5C4-D6E2-4342-83AC-A256BC646B3D}" type="datetimeFigureOut">
              <a:rPr lang="tr-TR"/>
              <a:pPr>
                <a:defRPr/>
              </a:pPr>
              <a:t>22.10.2024</a:t>
            </a:fld>
            <a:endParaRPr lang="tr-TR"/>
          </a:p>
        </p:txBody>
      </p:sp>
      <p:sp>
        <p:nvSpPr>
          <p:cNvPr id="4" name="Altbilgi Yer Tutucusu 3"/>
          <p:cNvSpPr>
            <a:spLocks noGrp="1"/>
          </p:cNvSpPr>
          <p:nvPr>
            <p:ph type="ftr" sz="quarter" idx="2"/>
          </p:nvPr>
        </p:nvSpPr>
        <p:spPr>
          <a:xfrm>
            <a:off x="0" y="6421646"/>
            <a:ext cx="4309506" cy="338436"/>
          </a:xfrm>
          <a:prstGeom prst="rect">
            <a:avLst/>
          </a:prstGeom>
        </p:spPr>
        <p:txBody>
          <a:bodyPr vert="horz" lIns="91440" tIns="45720" rIns="91440" bIns="45720" rtlCol="0" anchor="b"/>
          <a:lstStyle>
            <a:lvl1pPr algn="l" defTabSz="810433" eaLnBrk="1" fontAlgn="auto" hangingPunct="1">
              <a:spcBef>
                <a:spcPts val="0"/>
              </a:spcBef>
              <a:spcAft>
                <a:spcPts val="0"/>
              </a:spcAft>
              <a:defRPr sz="1200">
                <a:latin typeface="+mn-lt"/>
              </a:defRPr>
            </a:lvl1pPr>
          </a:lstStyle>
          <a:p>
            <a:pPr>
              <a:defRPr/>
            </a:pPr>
            <a:endParaRPr lang="tr-TR"/>
          </a:p>
        </p:txBody>
      </p:sp>
      <p:sp>
        <p:nvSpPr>
          <p:cNvPr id="5" name="Slayt Numarası Yer Tutucusu 4"/>
          <p:cNvSpPr>
            <a:spLocks noGrp="1"/>
          </p:cNvSpPr>
          <p:nvPr>
            <p:ph type="sldNum" sz="quarter" idx="3"/>
          </p:nvPr>
        </p:nvSpPr>
        <p:spPr>
          <a:xfrm>
            <a:off x="5630687" y="6421646"/>
            <a:ext cx="4309506" cy="338436"/>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B87AB92-8F69-4CEE-B299-C8EAFDA6B07D}" type="slidenum">
              <a:rPr lang="tr-TR"/>
              <a:pPr/>
              <a:t>‹#›</a:t>
            </a:fld>
            <a:endParaRPr lang="tr-TR"/>
          </a:p>
        </p:txBody>
      </p:sp>
    </p:spTree>
    <p:extLst>
      <p:ext uri="{BB962C8B-B14F-4D97-AF65-F5344CB8AC3E}">
        <p14:creationId xmlns:p14="http://schemas.microsoft.com/office/powerpoint/2010/main" val="163930855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9506" cy="338437"/>
          </a:xfrm>
          <a:prstGeom prst="rect">
            <a:avLst/>
          </a:prstGeom>
        </p:spPr>
        <p:txBody>
          <a:bodyPr vert="horz" lIns="91440" tIns="45720" rIns="91440" bIns="45720" rtlCol="0"/>
          <a:lstStyle>
            <a:lvl1pPr algn="l" defTabSz="810433" eaLnBrk="1" fontAlgn="auto" hangingPunct="1">
              <a:spcBef>
                <a:spcPts val="0"/>
              </a:spcBef>
              <a:spcAft>
                <a:spcPts val="0"/>
              </a:spcAft>
              <a:defRPr sz="1200" dirty="0">
                <a:latin typeface="+mn-lt"/>
              </a:defRPr>
            </a:lvl1pPr>
          </a:lstStyle>
          <a:p>
            <a:pPr>
              <a:defRPr/>
            </a:pPr>
            <a:endParaRPr lang="tr-TR"/>
          </a:p>
        </p:txBody>
      </p:sp>
      <p:sp>
        <p:nvSpPr>
          <p:cNvPr id="3" name="Date Placeholder 2"/>
          <p:cNvSpPr>
            <a:spLocks noGrp="1"/>
          </p:cNvSpPr>
          <p:nvPr>
            <p:ph type="dt" idx="1"/>
          </p:nvPr>
        </p:nvSpPr>
        <p:spPr>
          <a:xfrm>
            <a:off x="5630687" y="1"/>
            <a:ext cx="4309506" cy="338437"/>
          </a:xfrm>
          <a:prstGeom prst="rect">
            <a:avLst/>
          </a:prstGeom>
        </p:spPr>
        <p:txBody>
          <a:bodyPr vert="horz" lIns="91440" tIns="45720" rIns="91440" bIns="45720" rtlCol="0"/>
          <a:lstStyle>
            <a:lvl1pPr algn="r" defTabSz="810433" eaLnBrk="1" fontAlgn="auto" hangingPunct="1">
              <a:spcBef>
                <a:spcPts val="0"/>
              </a:spcBef>
              <a:spcAft>
                <a:spcPts val="0"/>
              </a:spcAft>
              <a:defRPr sz="1200" smtClean="0">
                <a:latin typeface="+mn-lt"/>
              </a:defRPr>
            </a:lvl1pPr>
          </a:lstStyle>
          <a:p>
            <a:pPr>
              <a:defRPr/>
            </a:pPr>
            <a:fld id="{1651F885-3195-48B5-BC3D-2B4BCBECAE5B}" type="datetimeFigureOut">
              <a:rPr lang="tr-TR"/>
              <a:pPr>
                <a:defRPr/>
              </a:pPr>
              <a:t>22.10.2024</a:t>
            </a:fld>
            <a:endParaRPr lang="tr-TR" dirty="0"/>
          </a:p>
        </p:txBody>
      </p:sp>
      <p:sp>
        <p:nvSpPr>
          <p:cNvPr id="13" name="Dikdörtgen 12"/>
          <p:cNvSpPr/>
          <p:nvPr/>
        </p:nvSpPr>
        <p:spPr>
          <a:xfrm>
            <a:off x="1" y="6128923"/>
            <a:ext cx="9942512" cy="632241"/>
          </a:xfrm>
          <a:prstGeom prst="rect">
            <a:avLst/>
          </a:prstGeom>
          <a:solidFill>
            <a:schemeClr val="bg1"/>
          </a:solidFill>
          <a:ln>
            <a:noFill/>
          </a:ln>
        </p:spPr>
        <p:style>
          <a:lnRef idx="1">
            <a:schemeClr val="accent5"/>
          </a:lnRef>
          <a:fillRef idx="3">
            <a:schemeClr val="accent5"/>
          </a:fillRef>
          <a:effectRef idx="2">
            <a:schemeClr val="accent5"/>
          </a:effectRef>
          <a:fontRef idx="minor">
            <a:schemeClr val="lt1"/>
          </a:fontRef>
        </p:style>
        <p:txBody>
          <a:bodyPr lIns="9525" tIns="9525" rIns="9525" bIns="9525" spcCol="1270" anchor="ctr"/>
          <a:lstStyle/>
          <a:p>
            <a:pPr algn="ctr" defTabSz="810433" eaLnBrk="1" hangingPunct="1">
              <a:lnSpc>
                <a:spcPts val="1200"/>
              </a:lnSpc>
              <a:spcBef>
                <a:spcPts val="0"/>
              </a:spcBef>
              <a:spcAft>
                <a:spcPts val="0"/>
              </a:spcAft>
              <a:defRPr/>
            </a:pPr>
            <a:endParaRPr lang="tr-TR" sz="1200" b="1" dirty="0"/>
          </a:p>
        </p:txBody>
      </p:sp>
      <p:cxnSp>
        <p:nvCxnSpPr>
          <p:cNvPr id="14" name="Düz Bağlayıcı 13"/>
          <p:cNvCxnSpPr/>
          <p:nvPr/>
        </p:nvCxnSpPr>
        <p:spPr>
          <a:xfrm>
            <a:off x="7948604" y="6211069"/>
            <a:ext cx="0" cy="460882"/>
          </a:xfrm>
          <a:prstGeom prst="line">
            <a:avLst/>
          </a:prstGeom>
          <a:ln w="3175">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2" name="Slayt Görüntüsü Yer Tutucusu 11"/>
          <p:cNvSpPr>
            <a:spLocks noGrp="1" noRot="1" noChangeAspect="1"/>
          </p:cNvSpPr>
          <p:nvPr>
            <p:ph type="sldImg" idx="2"/>
          </p:nvPr>
        </p:nvSpPr>
        <p:spPr>
          <a:xfrm>
            <a:off x="2941638" y="506413"/>
            <a:ext cx="4059237" cy="2536825"/>
          </a:xfrm>
          <a:prstGeom prst="rect">
            <a:avLst/>
          </a:prstGeom>
          <a:noFill/>
          <a:ln w="12700">
            <a:solidFill>
              <a:prstClr val="black"/>
            </a:solidFill>
          </a:ln>
        </p:spPr>
        <p:txBody>
          <a:bodyPr vert="horz" lIns="91440" tIns="45720" rIns="91440" bIns="45720" rtlCol="0" anchor="ctr"/>
          <a:lstStyle/>
          <a:p>
            <a:endParaRPr lang="tr-TR"/>
          </a:p>
        </p:txBody>
      </p:sp>
      <p:sp>
        <p:nvSpPr>
          <p:cNvPr id="17" name="Not Yer Tutucusu 16"/>
          <p:cNvSpPr>
            <a:spLocks noGrp="1"/>
          </p:cNvSpPr>
          <p:nvPr>
            <p:ph type="body" sz="quarter" idx="3"/>
          </p:nvPr>
        </p:nvSpPr>
        <p:spPr>
          <a:xfrm>
            <a:off x="993775" y="3211632"/>
            <a:ext cx="7954964" cy="3042682"/>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18" name="Altbilgi Yer Tutucusu 17"/>
          <p:cNvSpPr>
            <a:spLocks noGrp="1"/>
          </p:cNvSpPr>
          <p:nvPr>
            <p:ph type="ftr" sz="quarter" idx="4"/>
          </p:nvPr>
        </p:nvSpPr>
        <p:spPr>
          <a:xfrm>
            <a:off x="1" y="6437044"/>
            <a:ext cx="4309005" cy="307182"/>
          </a:xfrm>
          <a:prstGeom prst="rect">
            <a:avLst/>
          </a:prstGeom>
        </p:spPr>
        <p:txBody>
          <a:bodyPr vert="horz" lIns="91440" tIns="45720" rIns="91440" bIns="45720" rtlCol="0" anchor="b"/>
          <a:lstStyle>
            <a:lvl1pPr algn="l">
              <a:defRPr sz="1200"/>
            </a:lvl1pPr>
          </a:lstStyle>
          <a:p>
            <a:r>
              <a:rPr lang="tr-TR" dirty="0" err="1"/>
              <a:t>baskent.edu.trv</a:t>
            </a:r>
            <a:endParaRPr lang="tr-TR" dirty="0"/>
          </a:p>
        </p:txBody>
      </p:sp>
      <p:sp>
        <p:nvSpPr>
          <p:cNvPr id="19" name="Slayt Numarası Yer Tutucusu 18"/>
          <p:cNvSpPr>
            <a:spLocks noGrp="1"/>
          </p:cNvSpPr>
          <p:nvPr>
            <p:ph type="sldNum" sz="quarter" idx="5"/>
          </p:nvPr>
        </p:nvSpPr>
        <p:spPr>
          <a:xfrm>
            <a:off x="5631918" y="6421685"/>
            <a:ext cx="4309005" cy="337900"/>
          </a:xfrm>
          <a:prstGeom prst="rect">
            <a:avLst/>
          </a:prstGeom>
        </p:spPr>
        <p:txBody>
          <a:bodyPr vert="horz" lIns="91440" tIns="45720" rIns="91440" bIns="45720" rtlCol="0" anchor="b"/>
          <a:lstStyle>
            <a:lvl1pPr algn="r">
              <a:defRPr sz="1200"/>
            </a:lvl1pPr>
          </a:lstStyle>
          <a:p>
            <a:fld id="{B4D74F96-D910-48BB-8251-935DDD92B376}" type="slidenum">
              <a:rPr lang="tr-TR" smtClean="0"/>
              <a:pPr/>
              <a:t>‹#›</a:t>
            </a:fld>
            <a:endParaRPr lang="tr-TR"/>
          </a:p>
        </p:txBody>
      </p:sp>
      <p:pic>
        <p:nvPicPr>
          <p:cNvPr id="20" name="Resim 8">
            <a:extLst>
              <a:ext uri="{FF2B5EF4-FFF2-40B4-BE49-F238E27FC236}">
                <a16:creationId xmlns:a16="http://schemas.microsoft.com/office/drawing/2014/main" id="{EFD3E343-F2C8-3840-9123-F445C65878B2}"/>
              </a:ext>
            </a:extLst>
          </p:cNvPr>
          <p:cNvPicPr>
            <a:picLocks noChangeAspect="1"/>
          </p:cNvPicPr>
          <p:nvPr/>
        </p:nvPicPr>
        <p:blipFill>
          <a:blip r:embed="rId2" cstate="print"/>
          <a:stretch>
            <a:fillRect/>
          </a:stretch>
        </p:blipFill>
        <p:spPr>
          <a:xfrm>
            <a:off x="8018094" y="6254314"/>
            <a:ext cx="1329346" cy="374944"/>
          </a:xfrm>
          <a:prstGeom prst="rect">
            <a:avLst/>
          </a:prstGeom>
        </p:spPr>
      </p:pic>
    </p:spTree>
    <p:extLst>
      <p:ext uri="{BB962C8B-B14F-4D97-AF65-F5344CB8AC3E}">
        <p14:creationId xmlns:p14="http://schemas.microsoft.com/office/powerpoint/2010/main" val="3449645867"/>
      </p:ext>
    </p:extLst>
  </p:cSld>
  <p:clrMap bg1="lt1" tx1="dk1" bg2="lt2" tx2="dk2" accent1="accent1" accent2="accent2" accent3="accent3" accent4="accent4" accent5="accent5" accent6="accent6" hlink="hlink" folHlink="folHlink"/>
  <p:hf sldNum="0" hdr="0" ftr="0" dt="0"/>
  <p:notesStyle>
    <a:lvl1pPr algn="l" defTabSz="809625" rtl="0" fontAlgn="base">
      <a:spcBef>
        <a:spcPct val="30000"/>
      </a:spcBef>
      <a:spcAft>
        <a:spcPct val="0"/>
      </a:spcAft>
      <a:defRPr sz="1100" kern="1200">
        <a:solidFill>
          <a:schemeClr val="tx1"/>
        </a:solidFill>
        <a:latin typeface="+mn-lt"/>
        <a:ea typeface="+mn-ea"/>
        <a:cs typeface="+mn-cs"/>
      </a:defRPr>
    </a:lvl1pPr>
    <a:lvl2pPr marL="404813" algn="l" defTabSz="809625" rtl="0" fontAlgn="base">
      <a:spcBef>
        <a:spcPct val="30000"/>
      </a:spcBef>
      <a:spcAft>
        <a:spcPct val="0"/>
      </a:spcAft>
      <a:defRPr sz="1100" kern="1200">
        <a:solidFill>
          <a:schemeClr val="tx1"/>
        </a:solidFill>
        <a:latin typeface="+mn-lt"/>
        <a:ea typeface="+mn-ea"/>
        <a:cs typeface="+mn-cs"/>
      </a:defRPr>
    </a:lvl2pPr>
    <a:lvl3pPr marL="809625" algn="l" defTabSz="809625" rtl="0" fontAlgn="base">
      <a:spcBef>
        <a:spcPct val="30000"/>
      </a:spcBef>
      <a:spcAft>
        <a:spcPct val="0"/>
      </a:spcAft>
      <a:defRPr sz="1100" kern="1200">
        <a:solidFill>
          <a:schemeClr val="tx1"/>
        </a:solidFill>
        <a:latin typeface="+mn-lt"/>
        <a:ea typeface="+mn-ea"/>
        <a:cs typeface="+mn-cs"/>
      </a:defRPr>
    </a:lvl3pPr>
    <a:lvl4pPr marL="1214438" algn="l" defTabSz="809625" rtl="0" fontAlgn="base">
      <a:spcBef>
        <a:spcPct val="30000"/>
      </a:spcBef>
      <a:spcAft>
        <a:spcPct val="0"/>
      </a:spcAft>
      <a:defRPr sz="1100" kern="1200">
        <a:solidFill>
          <a:schemeClr val="tx1"/>
        </a:solidFill>
        <a:latin typeface="+mn-lt"/>
        <a:ea typeface="+mn-ea"/>
        <a:cs typeface="+mn-cs"/>
      </a:defRPr>
    </a:lvl4pPr>
    <a:lvl5pPr marL="1620838" algn="l" defTabSz="809625" rtl="0" fontAlgn="base">
      <a:spcBef>
        <a:spcPct val="30000"/>
      </a:spcBef>
      <a:spcAft>
        <a:spcPct val="0"/>
      </a:spcAft>
      <a:defRPr sz="1100" kern="1200">
        <a:solidFill>
          <a:schemeClr val="tx1"/>
        </a:solidFill>
        <a:latin typeface="+mn-lt"/>
        <a:ea typeface="+mn-ea"/>
        <a:cs typeface="+mn-cs"/>
      </a:defRPr>
    </a:lvl5pPr>
    <a:lvl6pPr marL="2026082" algn="l" defTabSz="810433" rtl="0" eaLnBrk="1" latinLnBrk="0" hangingPunct="1">
      <a:defRPr sz="1100" kern="1200">
        <a:solidFill>
          <a:schemeClr val="tx1"/>
        </a:solidFill>
        <a:latin typeface="+mn-lt"/>
        <a:ea typeface="+mn-ea"/>
        <a:cs typeface="+mn-cs"/>
      </a:defRPr>
    </a:lvl6pPr>
    <a:lvl7pPr marL="2431298" algn="l" defTabSz="810433" rtl="0" eaLnBrk="1" latinLnBrk="0" hangingPunct="1">
      <a:defRPr sz="1100" kern="1200">
        <a:solidFill>
          <a:schemeClr val="tx1"/>
        </a:solidFill>
        <a:latin typeface="+mn-lt"/>
        <a:ea typeface="+mn-ea"/>
        <a:cs typeface="+mn-cs"/>
      </a:defRPr>
    </a:lvl7pPr>
    <a:lvl8pPr marL="2836515" algn="l" defTabSz="810433" rtl="0" eaLnBrk="1" latinLnBrk="0" hangingPunct="1">
      <a:defRPr sz="1100" kern="1200">
        <a:solidFill>
          <a:schemeClr val="tx1"/>
        </a:solidFill>
        <a:latin typeface="+mn-lt"/>
        <a:ea typeface="+mn-ea"/>
        <a:cs typeface="+mn-cs"/>
      </a:defRPr>
    </a:lvl8pPr>
    <a:lvl9pPr marL="3241731" algn="l" defTabSz="810433"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TR"/>
          </a:p>
        </p:txBody>
      </p:sp>
    </p:spTree>
    <p:extLst>
      <p:ext uri="{BB962C8B-B14F-4D97-AF65-F5344CB8AC3E}">
        <p14:creationId xmlns:p14="http://schemas.microsoft.com/office/powerpoint/2010/main" val="3987454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TR"/>
          </a:p>
        </p:txBody>
      </p:sp>
    </p:spTree>
    <p:extLst>
      <p:ext uri="{BB962C8B-B14F-4D97-AF65-F5344CB8AC3E}">
        <p14:creationId xmlns:p14="http://schemas.microsoft.com/office/powerpoint/2010/main" val="808803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TR"/>
          </a:p>
        </p:txBody>
      </p:sp>
    </p:spTree>
    <p:extLst>
      <p:ext uri="{BB962C8B-B14F-4D97-AF65-F5344CB8AC3E}">
        <p14:creationId xmlns:p14="http://schemas.microsoft.com/office/powerpoint/2010/main" val="3357792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TR"/>
          </a:p>
        </p:txBody>
      </p:sp>
    </p:spTree>
    <p:extLst>
      <p:ext uri="{BB962C8B-B14F-4D97-AF65-F5344CB8AC3E}">
        <p14:creationId xmlns:p14="http://schemas.microsoft.com/office/powerpoint/2010/main" val="33862716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estel">
    <p:spTree>
      <p:nvGrpSpPr>
        <p:cNvPr id="1" name=""/>
        <p:cNvGrpSpPr/>
        <p:nvPr/>
      </p:nvGrpSpPr>
      <p:grpSpPr>
        <a:xfrm>
          <a:off x="0" y="0"/>
          <a:ext cx="0" cy="0"/>
          <a:chOff x="0" y="0"/>
          <a:chExt cx="0" cy="0"/>
        </a:xfrm>
      </p:grpSpPr>
      <p:sp>
        <p:nvSpPr>
          <p:cNvPr id="2" name="Dikdörtgen 1"/>
          <p:cNvSpPr/>
          <p:nvPr userDrawn="1"/>
        </p:nvSpPr>
        <p:spPr>
          <a:xfrm>
            <a:off x="0" y="5079345"/>
            <a:ext cx="9144000" cy="635655"/>
          </a:xfrm>
          <a:prstGeom prst="rect">
            <a:avLst/>
          </a:prstGeom>
          <a:solidFill>
            <a:schemeClr val="bg1"/>
          </a:solidFill>
          <a:ln>
            <a:noFill/>
          </a:ln>
        </p:spPr>
        <p:style>
          <a:lnRef idx="1">
            <a:schemeClr val="accent5"/>
          </a:lnRef>
          <a:fillRef idx="3">
            <a:schemeClr val="accent5"/>
          </a:fillRef>
          <a:effectRef idx="2">
            <a:schemeClr val="accent5"/>
          </a:effectRef>
          <a:fontRef idx="minor">
            <a:schemeClr val="lt1"/>
          </a:fontRef>
        </p:style>
        <p:txBody>
          <a:bodyPr lIns="9525" tIns="9525" rIns="9525" bIns="9525" spcCol="1270" anchor="ctr"/>
          <a:lstStyle/>
          <a:p>
            <a:pPr algn="ctr" defTabSz="810433" eaLnBrk="1" hangingPunct="1">
              <a:lnSpc>
                <a:spcPts val="1200"/>
              </a:lnSpc>
              <a:spcBef>
                <a:spcPts val="0"/>
              </a:spcBef>
              <a:spcAft>
                <a:spcPts val="0"/>
              </a:spcAft>
              <a:defRPr/>
            </a:pPr>
            <a:endParaRPr lang="tr-TR" sz="1200" b="1" dirty="0"/>
          </a:p>
        </p:txBody>
      </p:sp>
      <p:cxnSp>
        <p:nvCxnSpPr>
          <p:cNvPr id="3" name="Düz Bağlayıcı 2"/>
          <p:cNvCxnSpPr/>
          <p:nvPr userDrawn="1"/>
        </p:nvCxnSpPr>
        <p:spPr>
          <a:xfrm>
            <a:off x="6808761" y="5161935"/>
            <a:ext cx="0" cy="463371"/>
          </a:xfrm>
          <a:prstGeom prst="line">
            <a:avLst/>
          </a:prstGeom>
          <a:ln w="3175">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 name="Metin Yer Tutucusu 4"/>
          <p:cNvSpPr>
            <a:spLocks noGrp="1"/>
          </p:cNvSpPr>
          <p:nvPr>
            <p:ph type="body" sz="quarter" idx="10" hasCustomPrompt="1"/>
          </p:nvPr>
        </p:nvSpPr>
        <p:spPr>
          <a:xfrm>
            <a:off x="540000" y="5292000"/>
            <a:ext cx="1808162" cy="242888"/>
          </a:xfrm>
          <a:prstGeom prst="rect">
            <a:avLst/>
          </a:prstGeom>
        </p:spPr>
        <p:txBody>
          <a:bodyPr lIns="0" tIns="0" rIns="0" bIns="0" anchor="ctr" anchorCtr="0"/>
          <a:lstStyle>
            <a:lvl1pPr marL="0" indent="0" algn="l">
              <a:buNone/>
              <a:defRPr sz="1000">
                <a:solidFill>
                  <a:schemeClr val="tx1">
                    <a:lumMod val="75000"/>
                    <a:lumOff val="25000"/>
                  </a:schemeClr>
                </a:solidFill>
              </a:defRPr>
            </a:lvl1pPr>
          </a:lstStyle>
          <a:p>
            <a:pPr lvl="0"/>
            <a:r>
              <a:rPr lang="tr-TR" dirty="0"/>
              <a:t>baskent.edu.tr</a:t>
            </a:r>
          </a:p>
        </p:txBody>
      </p:sp>
      <p:sp>
        <p:nvSpPr>
          <p:cNvPr id="8" name="Dikdörtgen 7"/>
          <p:cNvSpPr/>
          <p:nvPr userDrawn="1"/>
        </p:nvSpPr>
        <p:spPr>
          <a:xfrm>
            <a:off x="-397" y="-1"/>
            <a:ext cx="9144793" cy="1178417"/>
          </a:xfrm>
          <a:prstGeom prst="rect">
            <a:avLst/>
          </a:prstGeom>
          <a:solidFill>
            <a:schemeClr val="bg1"/>
          </a:solidFill>
          <a:ln>
            <a:noFill/>
          </a:ln>
          <a:effectLst/>
        </p:spPr>
        <p:style>
          <a:lnRef idx="1">
            <a:schemeClr val="accent5"/>
          </a:lnRef>
          <a:fillRef idx="3">
            <a:schemeClr val="accent5"/>
          </a:fillRef>
          <a:effectRef idx="2">
            <a:schemeClr val="accent5"/>
          </a:effectRef>
          <a:fontRef idx="minor">
            <a:schemeClr val="lt1"/>
          </a:fontRef>
        </p:style>
        <p:txBody>
          <a:bodyPr spcFirstLastPara="0" vert="horz" wrap="square" lIns="9525" tIns="9525" rIns="9525" bIns="9525" numCol="1" spcCol="1270" rtlCol="0" anchor="ctr" anchorCtr="0">
            <a:noAutofit/>
          </a:bodyPr>
          <a:lstStyle/>
          <a:p>
            <a:pPr algn="ctr" fontAlgn="base">
              <a:lnSpc>
                <a:spcPts val="1200"/>
              </a:lnSpc>
            </a:pPr>
            <a:endParaRPr lang="tr-TR" sz="1200" b="1" dirty="0">
              <a:ln>
                <a:noFill/>
              </a:ln>
              <a:solidFill>
                <a:schemeClr val="bg1"/>
              </a:solidFill>
            </a:endParaRPr>
          </a:p>
        </p:txBody>
      </p:sp>
      <p:pic>
        <p:nvPicPr>
          <p:cNvPr id="4" name="Resim 3"/>
          <p:cNvPicPr>
            <a:picLocks noChangeAspect="1"/>
          </p:cNvPicPr>
          <p:nvPr userDrawn="1"/>
        </p:nvPicPr>
        <p:blipFill>
          <a:blip r:embed="rId2" cstate="print"/>
          <a:stretch>
            <a:fillRect/>
          </a:stretch>
        </p:blipFill>
        <p:spPr>
          <a:xfrm>
            <a:off x="7158449" y="5212857"/>
            <a:ext cx="1329346" cy="374944"/>
          </a:xfrm>
          <a:prstGeom prst="rect">
            <a:avLst/>
          </a:prstGeom>
        </p:spPr>
      </p:pic>
    </p:spTree>
    <p:extLst>
      <p:ext uri="{BB962C8B-B14F-4D97-AF65-F5344CB8AC3E}">
        <p14:creationId xmlns:p14="http://schemas.microsoft.com/office/powerpoint/2010/main" val="692207936"/>
      </p:ext>
    </p:extLst>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sp>
        <p:nvSpPr>
          <p:cNvPr id="4" name="Dikdörtgen 3"/>
          <p:cNvSpPr/>
          <p:nvPr userDrawn="1"/>
        </p:nvSpPr>
        <p:spPr>
          <a:xfrm>
            <a:off x="-397" y="-1"/>
            <a:ext cx="9144793" cy="1178417"/>
          </a:xfrm>
          <a:prstGeom prst="rect">
            <a:avLst/>
          </a:prstGeom>
          <a:solidFill>
            <a:schemeClr val="bg1"/>
          </a:solidFill>
          <a:ln>
            <a:noFill/>
          </a:ln>
          <a:effectLst/>
        </p:spPr>
        <p:style>
          <a:lnRef idx="1">
            <a:schemeClr val="accent5"/>
          </a:lnRef>
          <a:fillRef idx="3">
            <a:schemeClr val="accent5"/>
          </a:fillRef>
          <a:effectRef idx="2">
            <a:schemeClr val="accent5"/>
          </a:effectRef>
          <a:fontRef idx="minor">
            <a:schemeClr val="lt1"/>
          </a:fontRef>
        </p:style>
        <p:txBody>
          <a:bodyPr spcFirstLastPara="0" vert="horz" wrap="square" lIns="9525" tIns="9525" rIns="9525" bIns="9525" numCol="1" spcCol="1270" rtlCol="0" anchor="ctr" anchorCtr="0">
            <a:noAutofit/>
          </a:bodyPr>
          <a:lstStyle/>
          <a:p>
            <a:pPr algn="ctr" fontAlgn="base">
              <a:lnSpc>
                <a:spcPts val="1200"/>
              </a:lnSpc>
            </a:pPr>
            <a:endParaRPr lang="tr-TR" sz="1200" b="1" dirty="0">
              <a:ln>
                <a:noFill/>
              </a:ln>
              <a:solidFill>
                <a:schemeClr val="bg1"/>
              </a:solidFill>
            </a:endParaRPr>
          </a:p>
        </p:txBody>
      </p:sp>
      <p:sp>
        <p:nvSpPr>
          <p:cNvPr id="2" name="Unvan 1"/>
          <p:cNvSpPr>
            <a:spLocks noGrp="1"/>
          </p:cNvSpPr>
          <p:nvPr>
            <p:ph type="title"/>
          </p:nvPr>
        </p:nvSpPr>
        <p:spPr>
          <a:xfrm>
            <a:off x="798490" y="536195"/>
            <a:ext cx="7841510" cy="612000"/>
          </a:xfrm>
          <a:prstGeom prst="rect">
            <a:avLst/>
          </a:prstGeom>
        </p:spPr>
        <p:txBody>
          <a:bodyPr lIns="0" tIns="0" rIns="0" bIns="0"/>
          <a:lstStyle>
            <a:lvl1pPr algn="l">
              <a:lnSpc>
                <a:spcPts val="2400"/>
              </a:lnSpc>
              <a:defRPr sz="2400">
                <a:solidFill>
                  <a:srgbClr val="DF2027"/>
                </a:solidFill>
              </a:defRPr>
            </a:lvl1pPr>
          </a:lstStyle>
          <a:p>
            <a:r>
              <a:rPr lang="tr-TR" dirty="0"/>
              <a:t>Asıl başlık stili için tıklatın</a:t>
            </a:r>
          </a:p>
        </p:txBody>
      </p:sp>
      <p:sp>
        <p:nvSpPr>
          <p:cNvPr id="5" name="Metin Yer Tutucusu 10"/>
          <p:cNvSpPr>
            <a:spLocks noGrp="1"/>
          </p:cNvSpPr>
          <p:nvPr>
            <p:ph type="body" sz="quarter" idx="11"/>
          </p:nvPr>
        </p:nvSpPr>
        <p:spPr>
          <a:xfrm>
            <a:off x="0" y="1178416"/>
            <a:ext cx="9144000" cy="3645584"/>
          </a:xfrm>
          <a:prstGeom prst="rect">
            <a:avLst/>
          </a:prstGeom>
          <a:solidFill>
            <a:srgbClr val="DF2027"/>
          </a:solidFill>
        </p:spPr>
        <p:txBody>
          <a:bodyPr anchor="ctr" anchorCtr="0"/>
          <a:lstStyle>
            <a:lvl1pPr marL="0" indent="0" algn="ctr">
              <a:buNone/>
              <a:defRPr sz="4400">
                <a:solidFill>
                  <a:schemeClr val="bg1"/>
                </a:solidFill>
              </a:defRPr>
            </a:lvl1pPr>
          </a:lstStyle>
          <a:p>
            <a:pPr lvl="0"/>
            <a:r>
              <a:rPr lang="tr-TR" dirty="0"/>
              <a:t>Asıl metin stillerini düzenle</a:t>
            </a:r>
          </a:p>
        </p:txBody>
      </p:sp>
    </p:spTree>
    <p:extLst>
      <p:ext uri="{BB962C8B-B14F-4D97-AF65-F5344CB8AC3E}">
        <p14:creationId xmlns:p14="http://schemas.microsoft.com/office/powerpoint/2010/main" val="2490695452"/>
      </p:ext>
    </p:extLst>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Özel Düzen">
    <p:spTree>
      <p:nvGrpSpPr>
        <p:cNvPr id="1" name=""/>
        <p:cNvGrpSpPr/>
        <p:nvPr/>
      </p:nvGrpSpPr>
      <p:grpSpPr>
        <a:xfrm>
          <a:off x="0" y="0"/>
          <a:ext cx="0" cy="0"/>
          <a:chOff x="0" y="0"/>
          <a:chExt cx="0" cy="0"/>
        </a:xfrm>
      </p:grpSpPr>
      <p:sp>
        <p:nvSpPr>
          <p:cNvPr id="6" name="Dikdörtgen 5"/>
          <p:cNvSpPr/>
          <p:nvPr userDrawn="1"/>
        </p:nvSpPr>
        <p:spPr>
          <a:xfrm>
            <a:off x="-397" y="-1"/>
            <a:ext cx="9144793" cy="1178417"/>
          </a:xfrm>
          <a:prstGeom prst="rect">
            <a:avLst/>
          </a:prstGeom>
          <a:solidFill>
            <a:schemeClr val="bg1"/>
          </a:solidFill>
          <a:ln>
            <a:noFill/>
          </a:ln>
          <a:effectLst/>
        </p:spPr>
        <p:style>
          <a:lnRef idx="1">
            <a:schemeClr val="accent5"/>
          </a:lnRef>
          <a:fillRef idx="3">
            <a:schemeClr val="accent5"/>
          </a:fillRef>
          <a:effectRef idx="2">
            <a:schemeClr val="accent5"/>
          </a:effectRef>
          <a:fontRef idx="minor">
            <a:schemeClr val="lt1"/>
          </a:fontRef>
        </p:style>
        <p:txBody>
          <a:bodyPr spcFirstLastPara="0" vert="horz" wrap="square" lIns="9525" tIns="9525" rIns="9525" bIns="9525" numCol="1" spcCol="1270" rtlCol="0" anchor="ctr" anchorCtr="0">
            <a:noAutofit/>
          </a:bodyPr>
          <a:lstStyle/>
          <a:p>
            <a:pPr algn="ctr" fontAlgn="base">
              <a:lnSpc>
                <a:spcPts val="1200"/>
              </a:lnSpc>
            </a:pPr>
            <a:endParaRPr lang="tr-TR" sz="1200" b="1" dirty="0">
              <a:ln>
                <a:noFill/>
              </a:ln>
              <a:solidFill>
                <a:schemeClr val="bg1"/>
              </a:solidFill>
            </a:endParaRPr>
          </a:p>
        </p:txBody>
      </p:sp>
      <p:sp>
        <p:nvSpPr>
          <p:cNvPr id="5" name="Metin Yer Tutucusu 4"/>
          <p:cNvSpPr>
            <a:spLocks noGrp="1"/>
          </p:cNvSpPr>
          <p:nvPr>
            <p:ph type="body" sz="quarter" idx="10"/>
          </p:nvPr>
        </p:nvSpPr>
        <p:spPr>
          <a:xfrm>
            <a:off x="798490" y="1332000"/>
            <a:ext cx="7841510" cy="3528000"/>
          </a:xfrm>
          <a:prstGeom prst="rect">
            <a:avLst/>
          </a:prstGeom>
        </p:spPr>
        <p:txBody>
          <a:bodyPr lIns="0" tIns="0" rIns="0" bIns="0"/>
          <a:lstStyle>
            <a:lvl1pPr marL="0" indent="0">
              <a:lnSpc>
                <a:spcPts val="2200"/>
              </a:lnSpc>
              <a:buNone/>
              <a:defRPr sz="2000">
                <a:solidFill>
                  <a:schemeClr val="tx1">
                    <a:lumMod val="85000"/>
                    <a:lumOff val="15000"/>
                  </a:schemeClr>
                </a:solidFill>
              </a:defRPr>
            </a:lvl1pPr>
            <a:lvl2pPr marL="404812" indent="0">
              <a:lnSpc>
                <a:spcPts val="2200"/>
              </a:lnSpc>
              <a:buNone/>
              <a:defRPr sz="2000">
                <a:solidFill>
                  <a:schemeClr val="tx1">
                    <a:lumMod val="85000"/>
                    <a:lumOff val="15000"/>
                  </a:schemeClr>
                </a:solidFill>
              </a:defRPr>
            </a:lvl2pPr>
            <a:lvl3pPr marL="811212" indent="0">
              <a:lnSpc>
                <a:spcPts val="2200"/>
              </a:lnSpc>
              <a:buNone/>
              <a:defRPr sz="1800">
                <a:solidFill>
                  <a:schemeClr val="tx1">
                    <a:lumMod val="85000"/>
                    <a:lumOff val="15000"/>
                  </a:schemeClr>
                </a:solidFill>
              </a:defRPr>
            </a:lvl3pPr>
            <a:lvl4pPr marL="1216025" indent="0">
              <a:lnSpc>
                <a:spcPts val="2200"/>
              </a:lnSpc>
              <a:buNone/>
              <a:defRPr>
                <a:solidFill>
                  <a:schemeClr val="tx1">
                    <a:lumMod val="85000"/>
                    <a:lumOff val="15000"/>
                  </a:schemeClr>
                </a:solidFill>
              </a:defRPr>
            </a:lvl4pPr>
            <a:lvl5pPr marL="1620837" indent="0">
              <a:lnSpc>
                <a:spcPts val="2200"/>
              </a:lnSpc>
              <a:buNone/>
              <a:defRPr>
                <a:solidFill>
                  <a:schemeClr val="tx1">
                    <a:lumMod val="85000"/>
                    <a:lumOff val="15000"/>
                  </a:schemeClr>
                </a:solidFill>
              </a:defRPr>
            </a:lvl5pPr>
          </a:lstStyle>
          <a:p>
            <a:pPr lvl="0"/>
            <a:r>
              <a:rPr lang="tr-TR" dirty="0"/>
              <a:t>Asıl metin stillerini düzenle</a:t>
            </a:r>
          </a:p>
        </p:txBody>
      </p:sp>
      <p:sp>
        <p:nvSpPr>
          <p:cNvPr id="4" name="Unvan 1"/>
          <p:cNvSpPr>
            <a:spLocks noGrp="1"/>
          </p:cNvSpPr>
          <p:nvPr>
            <p:ph type="title"/>
          </p:nvPr>
        </p:nvSpPr>
        <p:spPr>
          <a:xfrm>
            <a:off x="798490" y="536195"/>
            <a:ext cx="7841510" cy="612000"/>
          </a:xfrm>
          <a:prstGeom prst="rect">
            <a:avLst/>
          </a:prstGeom>
        </p:spPr>
        <p:txBody>
          <a:bodyPr lIns="0" tIns="0" rIns="0" bIns="0"/>
          <a:lstStyle>
            <a:lvl1pPr algn="l">
              <a:lnSpc>
                <a:spcPts val="2200"/>
              </a:lnSpc>
              <a:defRPr sz="2400">
                <a:solidFill>
                  <a:srgbClr val="DF2027"/>
                </a:solidFill>
              </a:defRPr>
            </a:lvl1pPr>
          </a:lstStyle>
          <a:p>
            <a:r>
              <a:rPr lang="tr-TR" dirty="0"/>
              <a:t>Asıl başlık stili için tıklatın</a:t>
            </a:r>
          </a:p>
        </p:txBody>
      </p:sp>
    </p:spTree>
    <p:extLst>
      <p:ext uri="{BB962C8B-B14F-4D97-AF65-F5344CB8AC3E}">
        <p14:creationId xmlns:p14="http://schemas.microsoft.com/office/powerpoint/2010/main" val="36468854"/>
      </p:ext>
    </p:extLst>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Özel Düzen">
    <p:spTree>
      <p:nvGrpSpPr>
        <p:cNvPr id="1" name=""/>
        <p:cNvGrpSpPr/>
        <p:nvPr/>
      </p:nvGrpSpPr>
      <p:grpSpPr>
        <a:xfrm>
          <a:off x="0" y="0"/>
          <a:ext cx="0" cy="0"/>
          <a:chOff x="0" y="0"/>
          <a:chExt cx="0" cy="0"/>
        </a:xfrm>
      </p:grpSpPr>
      <p:sp>
        <p:nvSpPr>
          <p:cNvPr id="6" name="Dikdörtgen 5"/>
          <p:cNvSpPr/>
          <p:nvPr userDrawn="1"/>
        </p:nvSpPr>
        <p:spPr>
          <a:xfrm>
            <a:off x="-397" y="-1"/>
            <a:ext cx="9144793" cy="1178417"/>
          </a:xfrm>
          <a:prstGeom prst="rect">
            <a:avLst/>
          </a:prstGeom>
          <a:solidFill>
            <a:schemeClr val="bg1"/>
          </a:solidFill>
          <a:ln>
            <a:noFill/>
          </a:ln>
          <a:effectLst/>
        </p:spPr>
        <p:style>
          <a:lnRef idx="1">
            <a:schemeClr val="accent5"/>
          </a:lnRef>
          <a:fillRef idx="3">
            <a:schemeClr val="accent5"/>
          </a:fillRef>
          <a:effectRef idx="2">
            <a:schemeClr val="accent5"/>
          </a:effectRef>
          <a:fontRef idx="minor">
            <a:schemeClr val="lt1"/>
          </a:fontRef>
        </p:style>
        <p:txBody>
          <a:bodyPr spcFirstLastPara="0" vert="horz" wrap="square" lIns="9525" tIns="9525" rIns="9525" bIns="9525" numCol="1" spcCol="1270" rtlCol="0" anchor="ctr" anchorCtr="0">
            <a:noAutofit/>
          </a:bodyPr>
          <a:lstStyle/>
          <a:p>
            <a:pPr algn="ctr" fontAlgn="base">
              <a:lnSpc>
                <a:spcPts val="1200"/>
              </a:lnSpc>
            </a:pPr>
            <a:endParaRPr lang="tr-TR" sz="1200" b="1" dirty="0">
              <a:ln>
                <a:noFill/>
              </a:ln>
              <a:solidFill>
                <a:schemeClr val="bg1"/>
              </a:solidFill>
            </a:endParaRPr>
          </a:p>
        </p:txBody>
      </p:sp>
      <p:sp>
        <p:nvSpPr>
          <p:cNvPr id="5" name="Metin Yer Tutucusu 4"/>
          <p:cNvSpPr>
            <a:spLocks noGrp="1"/>
          </p:cNvSpPr>
          <p:nvPr>
            <p:ph type="body" sz="quarter" idx="10"/>
          </p:nvPr>
        </p:nvSpPr>
        <p:spPr>
          <a:xfrm>
            <a:off x="798490" y="1410236"/>
            <a:ext cx="7841510" cy="3449763"/>
          </a:xfrm>
          <a:prstGeom prst="rect">
            <a:avLst/>
          </a:prstGeom>
        </p:spPr>
        <p:txBody>
          <a:bodyPr lIns="0" tIns="0" rIns="0" bIns="0"/>
          <a:lstStyle>
            <a:lvl1pPr marL="216000" indent="-216000">
              <a:lnSpc>
                <a:spcPts val="2200"/>
              </a:lnSpc>
              <a:defRPr sz="2000">
                <a:solidFill>
                  <a:schemeClr val="tx1">
                    <a:lumMod val="85000"/>
                    <a:lumOff val="15000"/>
                  </a:schemeClr>
                </a:solidFill>
              </a:defRPr>
            </a:lvl1pPr>
            <a:lvl2pPr>
              <a:lnSpc>
                <a:spcPts val="2200"/>
              </a:lnSpc>
              <a:defRPr sz="2000">
                <a:solidFill>
                  <a:schemeClr val="tx1">
                    <a:lumMod val="85000"/>
                    <a:lumOff val="15000"/>
                  </a:schemeClr>
                </a:solidFill>
              </a:defRPr>
            </a:lvl2pPr>
            <a:lvl3pPr>
              <a:lnSpc>
                <a:spcPts val="2200"/>
              </a:lnSpc>
              <a:defRPr sz="1800">
                <a:solidFill>
                  <a:schemeClr val="tx1">
                    <a:lumMod val="85000"/>
                    <a:lumOff val="15000"/>
                  </a:schemeClr>
                </a:solidFill>
              </a:defRPr>
            </a:lvl3pPr>
            <a:lvl4pPr>
              <a:lnSpc>
                <a:spcPts val="2200"/>
              </a:lnSpc>
              <a:defRPr>
                <a:solidFill>
                  <a:schemeClr val="tx1">
                    <a:lumMod val="85000"/>
                    <a:lumOff val="15000"/>
                  </a:schemeClr>
                </a:solidFill>
              </a:defRPr>
            </a:lvl4pPr>
            <a:lvl5pPr>
              <a:lnSpc>
                <a:spcPts val="2200"/>
              </a:lnSpc>
              <a:defRPr>
                <a:solidFill>
                  <a:schemeClr val="tx1">
                    <a:lumMod val="85000"/>
                    <a:lumOff val="15000"/>
                  </a:schemeClr>
                </a:solidFill>
              </a:defRPr>
            </a:lvl5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Unvan 1"/>
          <p:cNvSpPr>
            <a:spLocks noGrp="1"/>
          </p:cNvSpPr>
          <p:nvPr>
            <p:ph type="title"/>
          </p:nvPr>
        </p:nvSpPr>
        <p:spPr>
          <a:xfrm>
            <a:off x="798490" y="536195"/>
            <a:ext cx="7841510" cy="612000"/>
          </a:xfrm>
          <a:prstGeom prst="rect">
            <a:avLst/>
          </a:prstGeom>
        </p:spPr>
        <p:txBody>
          <a:bodyPr lIns="0" tIns="0" rIns="0" bIns="0"/>
          <a:lstStyle>
            <a:lvl1pPr algn="l">
              <a:lnSpc>
                <a:spcPts val="2200"/>
              </a:lnSpc>
              <a:defRPr sz="2400">
                <a:solidFill>
                  <a:srgbClr val="DF2027"/>
                </a:solidFill>
              </a:defRPr>
            </a:lvl1pPr>
          </a:lstStyle>
          <a:p>
            <a:r>
              <a:rPr lang="tr-TR" dirty="0"/>
              <a:t>Asıl başlık stili için tıklatın</a:t>
            </a:r>
          </a:p>
        </p:txBody>
      </p:sp>
    </p:spTree>
    <p:extLst>
      <p:ext uri="{BB962C8B-B14F-4D97-AF65-F5344CB8AC3E}">
        <p14:creationId xmlns:p14="http://schemas.microsoft.com/office/powerpoint/2010/main" val="1865273803"/>
      </p:ext>
    </p:extLst>
  </p:cSld>
  <p:clrMapOvr>
    <a:masterClrMapping/>
  </p:clrMapOvr>
  <p:transition spd="slow">
    <p:fade thruBlk="1"/>
  </p:transition>
  <p:extLst>
    <p:ext uri="{DCECCB84-F9BA-43D5-87BE-67443E8EF086}">
      <p15:sldGuideLst xmlns:p15="http://schemas.microsoft.com/office/powerpoint/2012/main">
        <p15:guide id="1" orient="horz" pos="180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Özel Düzen">
    <p:spTree>
      <p:nvGrpSpPr>
        <p:cNvPr id="1" name=""/>
        <p:cNvGrpSpPr/>
        <p:nvPr/>
      </p:nvGrpSpPr>
      <p:grpSpPr>
        <a:xfrm>
          <a:off x="0" y="0"/>
          <a:ext cx="0" cy="0"/>
          <a:chOff x="0" y="0"/>
          <a:chExt cx="0" cy="0"/>
        </a:xfrm>
      </p:grpSpPr>
      <p:sp>
        <p:nvSpPr>
          <p:cNvPr id="8" name="Dikdörtgen 7"/>
          <p:cNvSpPr/>
          <p:nvPr userDrawn="1"/>
        </p:nvSpPr>
        <p:spPr>
          <a:xfrm>
            <a:off x="-397" y="-1"/>
            <a:ext cx="9144793" cy="1178417"/>
          </a:xfrm>
          <a:prstGeom prst="rect">
            <a:avLst/>
          </a:prstGeom>
          <a:solidFill>
            <a:schemeClr val="bg1"/>
          </a:solidFill>
          <a:ln>
            <a:noFill/>
          </a:ln>
          <a:effectLst/>
        </p:spPr>
        <p:style>
          <a:lnRef idx="1">
            <a:schemeClr val="accent5"/>
          </a:lnRef>
          <a:fillRef idx="3">
            <a:schemeClr val="accent5"/>
          </a:fillRef>
          <a:effectRef idx="2">
            <a:schemeClr val="accent5"/>
          </a:effectRef>
          <a:fontRef idx="minor">
            <a:schemeClr val="lt1"/>
          </a:fontRef>
        </p:style>
        <p:txBody>
          <a:bodyPr spcFirstLastPara="0" vert="horz" wrap="square" lIns="9525" tIns="9525" rIns="9525" bIns="9525" numCol="1" spcCol="1270" rtlCol="0" anchor="ctr" anchorCtr="0">
            <a:noAutofit/>
          </a:bodyPr>
          <a:lstStyle/>
          <a:p>
            <a:pPr algn="ctr" fontAlgn="base">
              <a:lnSpc>
                <a:spcPts val="1200"/>
              </a:lnSpc>
            </a:pPr>
            <a:endParaRPr lang="tr-TR" sz="1200" b="1" dirty="0">
              <a:ln>
                <a:noFill/>
              </a:ln>
              <a:solidFill>
                <a:schemeClr val="bg1"/>
              </a:solidFill>
            </a:endParaRPr>
          </a:p>
        </p:txBody>
      </p:sp>
      <p:sp>
        <p:nvSpPr>
          <p:cNvPr id="5" name="Metin Yer Tutucusu 4"/>
          <p:cNvSpPr>
            <a:spLocks noGrp="1"/>
          </p:cNvSpPr>
          <p:nvPr>
            <p:ph type="body" sz="quarter" idx="10"/>
          </p:nvPr>
        </p:nvSpPr>
        <p:spPr>
          <a:xfrm>
            <a:off x="798490" y="1332000"/>
            <a:ext cx="3915178" cy="3528000"/>
          </a:xfrm>
          <a:prstGeom prst="rect">
            <a:avLst/>
          </a:prstGeom>
        </p:spPr>
        <p:txBody>
          <a:bodyPr lIns="0" tIns="0" rIns="0" bIns="0"/>
          <a:lstStyle>
            <a:lvl1pPr>
              <a:lnSpc>
                <a:spcPts val="2200"/>
              </a:lnSpc>
              <a:defRPr sz="2000">
                <a:solidFill>
                  <a:schemeClr val="tx1">
                    <a:lumMod val="85000"/>
                    <a:lumOff val="15000"/>
                  </a:schemeClr>
                </a:solidFill>
              </a:defRPr>
            </a:lvl1pPr>
            <a:lvl2pPr>
              <a:lnSpc>
                <a:spcPts val="2200"/>
              </a:lnSpc>
              <a:defRPr sz="2000">
                <a:solidFill>
                  <a:schemeClr val="tx1">
                    <a:lumMod val="85000"/>
                    <a:lumOff val="15000"/>
                  </a:schemeClr>
                </a:solidFill>
              </a:defRPr>
            </a:lvl2pPr>
            <a:lvl3pPr>
              <a:lnSpc>
                <a:spcPts val="2200"/>
              </a:lnSpc>
              <a:defRPr sz="1800">
                <a:solidFill>
                  <a:schemeClr val="tx1">
                    <a:lumMod val="85000"/>
                    <a:lumOff val="15000"/>
                  </a:schemeClr>
                </a:solidFill>
              </a:defRPr>
            </a:lvl3pPr>
            <a:lvl4pPr>
              <a:lnSpc>
                <a:spcPts val="2200"/>
              </a:lnSpc>
              <a:defRPr>
                <a:solidFill>
                  <a:schemeClr val="tx1">
                    <a:lumMod val="85000"/>
                    <a:lumOff val="15000"/>
                  </a:schemeClr>
                </a:solidFill>
              </a:defRPr>
            </a:lvl4pPr>
            <a:lvl5pPr>
              <a:lnSpc>
                <a:spcPts val="2200"/>
              </a:lnSpc>
              <a:defRPr>
                <a:solidFill>
                  <a:schemeClr val="tx1">
                    <a:lumMod val="85000"/>
                    <a:lumOff val="15000"/>
                  </a:schemeClr>
                </a:solidFill>
              </a:defRPr>
            </a:lvl5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Resim Yer Tutucusu 3"/>
          <p:cNvSpPr>
            <a:spLocks noGrp="1"/>
          </p:cNvSpPr>
          <p:nvPr>
            <p:ph type="pic" sz="quarter" idx="11"/>
          </p:nvPr>
        </p:nvSpPr>
        <p:spPr>
          <a:xfrm>
            <a:off x="4861774" y="1332000"/>
            <a:ext cx="3778225" cy="3528000"/>
          </a:xfrm>
          <a:prstGeom prst="rect">
            <a:avLst/>
          </a:prstGeom>
        </p:spPr>
        <p:txBody>
          <a:bodyPr/>
          <a:lstStyle/>
          <a:p>
            <a:endParaRPr lang="tr-TR"/>
          </a:p>
        </p:txBody>
      </p:sp>
      <p:sp>
        <p:nvSpPr>
          <p:cNvPr id="6" name="Unvan 1"/>
          <p:cNvSpPr>
            <a:spLocks noGrp="1"/>
          </p:cNvSpPr>
          <p:nvPr>
            <p:ph type="title"/>
          </p:nvPr>
        </p:nvSpPr>
        <p:spPr>
          <a:xfrm>
            <a:off x="798490" y="536195"/>
            <a:ext cx="7841510" cy="612000"/>
          </a:xfrm>
          <a:prstGeom prst="rect">
            <a:avLst/>
          </a:prstGeom>
        </p:spPr>
        <p:txBody>
          <a:bodyPr lIns="0" tIns="0" rIns="0" bIns="0"/>
          <a:lstStyle>
            <a:lvl1pPr algn="l">
              <a:lnSpc>
                <a:spcPts val="2200"/>
              </a:lnSpc>
              <a:defRPr sz="2400">
                <a:solidFill>
                  <a:srgbClr val="DF2027"/>
                </a:solidFill>
              </a:defRPr>
            </a:lvl1pPr>
          </a:lstStyle>
          <a:p>
            <a:r>
              <a:rPr lang="tr-TR" dirty="0"/>
              <a:t>Asıl başlık stili için tıklatın</a:t>
            </a:r>
          </a:p>
        </p:txBody>
      </p:sp>
    </p:spTree>
    <p:extLst>
      <p:ext uri="{BB962C8B-B14F-4D97-AF65-F5344CB8AC3E}">
        <p14:creationId xmlns:p14="http://schemas.microsoft.com/office/powerpoint/2010/main" val="1905084045"/>
      </p:ext>
    </p:extLst>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 name="Dikdörtgen 3"/>
          <p:cNvSpPr/>
          <p:nvPr userDrawn="1"/>
        </p:nvSpPr>
        <p:spPr>
          <a:xfrm>
            <a:off x="0" y="5079345"/>
            <a:ext cx="9144000" cy="635655"/>
          </a:xfrm>
          <a:prstGeom prst="rect">
            <a:avLst/>
          </a:prstGeom>
          <a:solidFill>
            <a:schemeClr val="bg1"/>
          </a:solidFill>
          <a:ln>
            <a:noFill/>
          </a:ln>
        </p:spPr>
        <p:style>
          <a:lnRef idx="1">
            <a:schemeClr val="accent5"/>
          </a:lnRef>
          <a:fillRef idx="3">
            <a:schemeClr val="accent5"/>
          </a:fillRef>
          <a:effectRef idx="2">
            <a:schemeClr val="accent5"/>
          </a:effectRef>
          <a:fontRef idx="minor">
            <a:schemeClr val="lt1"/>
          </a:fontRef>
        </p:style>
        <p:txBody>
          <a:bodyPr lIns="9525" tIns="9525" rIns="9525" bIns="9525" spcCol="1270" anchor="ctr"/>
          <a:lstStyle/>
          <a:p>
            <a:pPr algn="ctr" defTabSz="810433" eaLnBrk="1" hangingPunct="1">
              <a:lnSpc>
                <a:spcPts val="1200"/>
              </a:lnSpc>
              <a:spcBef>
                <a:spcPts val="0"/>
              </a:spcBef>
              <a:spcAft>
                <a:spcPts val="0"/>
              </a:spcAft>
              <a:defRPr/>
            </a:pPr>
            <a:endParaRPr lang="tr-TR" sz="1200" b="1" dirty="0"/>
          </a:p>
        </p:txBody>
      </p:sp>
      <p:sp>
        <p:nvSpPr>
          <p:cNvPr id="5" name="Metin Yer Tutucusu 4"/>
          <p:cNvSpPr txBox="1">
            <a:spLocks/>
          </p:cNvSpPr>
          <p:nvPr userDrawn="1"/>
        </p:nvSpPr>
        <p:spPr>
          <a:xfrm>
            <a:off x="540000" y="5292000"/>
            <a:ext cx="1808162" cy="242888"/>
          </a:xfrm>
          <a:prstGeom prst="rect">
            <a:avLst/>
          </a:prstGeom>
        </p:spPr>
        <p:txBody>
          <a:bodyPr lIns="0" tIns="0" rIns="0" bIns="0" anchor="ctr" anchorCtr="0"/>
          <a:lstStyle>
            <a:lvl1pPr marL="0" indent="0" algn="l" defTabSz="809625" rtl="0" fontAlgn="base">
              <a:spcBef>
                <a:spcPct val="20000"/>
              </a:spcBef>
              <a:spcAft>
                <a:spcPct val="0"/>
              </a:spcAft>
              <a:buFont typeface="Arial" pitchFamily="34" charset="0"/>
              <a:buNone/>
              <a:defRPr sz="1000" kern="1200">
                <a:solidFill>
                  <a:schemeClr val="tx1">
                    <a:lumMod val="75000"/>
                    <a:lumOff val="25000"/>
                  </a:schemeClr>
                </a:solidFill>
                <a:latin typeface="+mn-lt"/>
                <a:ea typeface="+mn-ea"/>
                <a:cs typeface="+mn-cs"/>
              </a:defRPr>
            </a:lvl1pPr>
            <a:lvl2pPr marL="657225" indent="-252413" algn="l" defTabSz="809625" rtl="0" fontAlgn="base">
              <a:spcBef>
                <a:spcPct val="20000"/>
              </a:spcBef>
              <a:spcAft>
                <a:spcPct val="0"/>
              </a:spcAft>
              <a:buFont typeface="Arial" pitchFamily="34" charset="0"/>
              <a:buChar char="–"/>
              <a:defRPr sz="2500" kern="1200">
                <a:solidFill>
                  <a:schemeClr val="tx1"/>
                </a:solidFill>
                <a:latin typeface="+mn-lt"/>
                <a:ea typeface="+mn-ea"/>
                <a:cs typeface="+mn-cs"/>
              </a:defRPr>
            </a:lvl2pPr>
            <a:lvl3pPr marL="1012825" indent="-201613" algn="l" defTabSz="809625" rtl="0" fontAlgn="base">
              <a:spcBef>
                <a:spcPct val="20000"/>
              </a:spcBef>
              <a:spcAft>
                <a:spcPct val="0"/>
              </a:spcAft>
              <a:buFont typeface="Arial" pitchFamily="34" charset="0"/>
              <a:buChar char="•"/>
              <a:defRPr sz="2100" kern="1200">
                <a:solidFill>
                  <a:schemeClr val="tx1"/>
                </a:solidFill>
                <a:latin typeface="+mn-lt"/>
                <a:ea typeface="+mn-ea"/>
                <a:cs typeface="+mn-cs"/>
              </a:defRPr>
            </a:lvl3pPr>
            <a:lvl4pPr marL="1417638" indent="-201613" algn="l" defTabSz="809625" rtl="0" fontAlgn="base">
              <a:spcBef>
                <a:spcPct val="20000"/>
              </a:spcBef>
              <a:spcAft>
                <a:spcPct val="0"/>
              </a:spcAft>
              <a:buFont typeface="Arial" pitchFamily="34" charset="0"/>
              <a:buChar char="–"/>
              <a:defRPr kern="1200">
                <a:solidFill>
                  <a:schemeClr val="tx1"/>
                </a:solidFill>
                <a:latin typeface="+mn-lt"/>
                <a:ea typeface="+mn-ea"/>
                <a:cs typeface="+mn-cs"/>
              </a:defRPr>
            </a:lvl4pPr>
            <a:lvl5pPr marL="1822450" indent="-201613" algn="l" defTabSz="809625" rtl="0" fontAlgn="base">
              <a:spcBef>
                <a:spcPct val="20000"/>
              </a:spcBef>
              <a:spcAft>
                <a:spcPct val="0"/>
              </a:spcAft>
              <a:buFont typeface="Arial" pitchFamily="34" charset="0"/>
              <a:buChar char="»"/>
              <a:defRPr kern="1200">
                <a:solidFill>
                  <a:schemeClr val="tx1"/>
                </a:solidFill>
                <a:latin typeface="+mn-lt"/>
                <a:ea typeface="+mn-ea"/>
                <a:cs typeface="+mn-cs"/>
              </a:defRPr>
            </a:lvl5pPr>
            <a:lvl6pPr marL="2228690" indent="-202608" algn="l" defTabSz="810433"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633906" indent="-202608" algn="l" defTabSz="810433"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039123" indent="-202608" algn="l" defTabSz="810433"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444339" indent="-202608" algn="l" defTabSz="810433"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eaLnBrk="1" hangingPunct="1"/>
            <a:r>
              <a:rPr lang="tr-TR" dirty="0" err="1"/>
              <a:t>baskent</a:t>
            </a:r>
            <a:r>
              <a:rPr lang="tr-TR" dirty="0"/>
              <a:t>.edu.tr</a:t>
            </a:r>
          </a:p>
        </p:txBody>
      </p:sp>
      <p:cxnSp>
        <p:nvCxnSpPr>
          <p:cNvPr id="7" name="Düz Bağlayıcı 6"/>
          <p:cNvCxnSpPr/>
          <p:nvPr userDrawn="1"/>
        </p:nvCxnSpPr>
        <p:spPr>
          <a:xfrm>
            <a:off x="6808761" y="5161935"/>
            <a:ext cx="0" cy="463371"/>
          </a:xfrm>
          <a:prstGeom prst="line">
            <a:avLst/>
          </a:prstGeom>
          <a:ln w="3175">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pic>
        <p:nvPicPr>
          <p:cNvPr id="9" name="Resim 8"/>
          <p:cNvPicPr>
            <a:picLocks noChangeAspect="1"/>
          </p:cNvPicPr>
          <p:nvPr userDrawn="1"/>
        </p:nvPicPr>
        <p:blipFill>
          <a:blip r:embed="rId7" cstate="print"/>
          <a:stretch>
            <a:fillRect/>
          </a:stretch>
        </p:blipFill>
        <p:spPr>
          <a:xfrm>
            <a:off x="7158449" y="5212857"/>
            <a:ext cx="1329346" cy="374944"/>
          </a:xfrm>
          <a:prstGeom prst="rect">
            <a:avLst/>
          </a:prstGeom>
        </p:spPr>
      </p:pic>
    </p:spTree>
    <p:extLst>
      <p:ext uri="{BB962C8B-B14F-4D97-AF65-F5344CB8AC3E}">
        <p14:creationId xmlns:p14="http://schemas.microsoft.com/office/powerpoint/2010/main" val="14058703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5" r:id="rId5"/>
  </p:sldLayoutIdLst>
  <p:transition spd="slow">
    <p:fade thruBlk="1"/>
  </p:transition>
  <p:hf hdr="0" ftr="0" dt="0"/>
  <p:txStyles>
    <p:titleStyle>
      <a:lvl1pPr algn="ctr" defTabSz="809625" rtl="0" fontAlgn="base">
        <a:spcBef>
          <a:spcPct val="0"/>
        </a:spcBef>
        <a:spcAft>
          <a:spcPct val="0"/>
        </a:spcAft>
        <a:defRPr sz="3900" kern="1200">
          <a:solidFill>
            <a:schemeClr val="tx1"/>
          </a:solidFill>
          <a:latin typeface="+mj-lt"/>
          <a:ea typeface="+mj-ea"/>
          <a:cs typeface="+mj-cs"/>
        </a:defRPr>
      </a:lvl1pPr>
      <a:lvl2pPr algn="ctr" defTabSz="809625" rtl="0" fontAlgn="base">
        <a:spcBef>
          <a:spcPct val="0"/>
        </a:spcBef>
        <a:spcAft>
          <a:spcPct val="0"/>
        </a:spcAft>
        <a:defRPr sz="3900">
          <a:solidFill>
            <a:schemeClr val="tx1"/>
          </a:solidFill>
          <a:latin typeface="Calibri" pitchFamily="34" charset="0"/>
        </a:defRPr>
      </a:lvl2pPr>
      <a:lvl3pPr algn="ctr" defTabSz="809625" rtl="0" fontAlgn="base">
        <a:spcBef>
          <a:spcPct val="0"/>
        </a:spcBef>
        <a:spcAft>
          <a:spcPct val="0"/>
        </a:spcAft>
        <a:defRPr sz="3900">
          <a:solidFill>
            <a:schemeClr val="tx1"/>
          </a:solidFill>
          <a:latin typeface="Calibri" pitchFamily="34" charset="0"/>
        </a:defRPr>
      </a:lvl3pPr>
      <a:lvl4pPr algn="ctr" defTabSz="809625" rtl="0" fontAlgn="base">
        <a:spcBef>
          <a:spcPct val="0"/>
        </a:spcBef>
        <a:spcAft>
          <a:spcPct val="0"/>
        </a:spcAft>
        <a:defRPr sz="3900">
          <a:solidFill>
            <a:schemeClr val="tx1"/>
          </a:solidFill>
          <a:latin typeface="Calibri" pitchFamily="34" charset="0"/>
        </a:defRPr>
      </a:lvl4pPr>
      <a:lvl5pPr algn="ctr" defTabSz="809625" rtl="0" fontAlgn="base">
        <a:spcBef>
          <a:spcPct val="0"/>
        </a:spcBef>
        <a:spcAft>
          <a:spcPct val="0"/>
        </a:spcAft>
        <a:defRPr sz="3900">
          <a:solidFill>
            <a:schemeClr val="tx1"/>
          </a:solidFill>
          <a:latin typeface="Calibri" pitchFamily="34" charset="0"/>
        </a:defRPr>
      </a:lvl5pPr>
      <a:lvl6pPr marL="457200" algn="ctr" defTabSz="809625" rtl="0" fontAlgn="base">
        <a:spcBef>
          <a:spcPct val="0"/>
        </a:spcBef>
        <a:spcAft>
          <a:spcPct val="0"/>
        </a:spcAft>
        <a:defRPr sz="3900">
          <a:solidFill>
            <a:schemeClr val="tx1"/>
          </a:solidFill>
          <a:latin typeface="Calibri" pitchFamily="34" charset="0"/>
        </a:defRPr>
      </a:lvl6pPr>
      <a:lvl7pPr marL="914400" algn="ctr" defTabSz="809625" rtl="0" fontAlgn="base">
        <a:spcBef>
          <a:spcPct val="0"/>
        </a:spcBef>
        <a:spcAft>
          <a:spcPct val="0"/>
        </a:spcAft>
        <a:defRPr sz="3900">
          <a:solidFill>
            <a:schemeClr val="tx1"/>
          </a:solidFill>
          <a:latin typeface="Calibri" pitchFamily="34" charset="0"/>
        </a:defRPr>
      </a:lvl7pPr>
      <a:lvl8pPr marL="1371600" algn="ctr" defTabSz="809625" rtl="0" fontAlgn="base">
        <a:spcBef>
          <a:spcPct val="0"/>
        </a:spcBef>
        <a:spcAft>
          <a:spcPct val="0"/>
        </a:spcAft>
        <a:defRPr sz="3900">
          <a:solidFill>
            <a:schemeClr val="tx1"/>
          </a:solidFill>
          <a:latin typeface="Calibri" pitchFamily="34" charset="0"/>
        </a:defRPr>
      </a:lvl8pPr>
      <a:lvl9pPr marL="1828800" algn="ctr" defTabSz="809625" rtl="0" fontAlgn="base">
        <a:spcBef>
          <a:spcPct val="0"/>
        </a:spcBef>
        <a:spcAft>
          <a:spcPct val="0"/>
        </a:spcAft>
        <a:defRPr sz="3900">
          <a:solidFill>
            <a:schemeClr val="tx1"/>
          </a:solidFill>
          <a:latin typeface="Calibri" pitchFamily="34" charset="0"/>
        </a:defRPr>
      </a:lvl9pPr>
    </p:titleStyle>
    <p:bodyStyle>
      <a:lvl1pPr marL="303213" indent="-303213" algn="l" defTabSz="809625" rtl="0" fontAlgn="base">
        <a:spcBef>
          <a:spcPct val="20000"/>
        </a:spcBef>
        <a:spcAft>
          <a:spcPct val="0"/>
        </a:spcAft>
        <a:buFont typeface="Arial" pitchFamily="34" charset="0"/>
        <a:buChar char="•"/>
        <a:defRPr sz="2800" kern="1200">
          <a:solidFill>
            <a:schemeClr val="tx1"/>
          </a:solidFill>
          <a:latin typeface="+mn-lt"/>
          <a:ea typeface="+mn-ea"/>
          <a:cs typeface="+mn-cs"/>
        </a:defRPr>
      </a:lvl1pPr>
      <a:lvl2pPr marL="657225" indent="-252413" algn="l" defTabSz="809625" rtl="0" fontAlgn="base">
        <a:spcBef>
          <a:spcPct val="20000"/>
        </a:spcBef>
        <a:spcAft>
          <a:spcPct val="0"/>
        </a:spcAft>
        <a:buFont typeface="Arial" pitchFamily="34" charset="0"/>
        <a:buChar char="–"/>
        <a:defRPr sz="2500" kern="1200">
          <a:solidFill>
            <a:schemeClr val="tx1"/>
          </a:solidFill>
          <a:latin typeface="+mn-lt"/>
          <a:ea typeface="+mn-ea"/>
          <a:cs typeface="+mn-cs"/>
        </a:defRPr>
      </a:lvl2pPr>
      <a:lvl3pPr marL="1012825" indent="-201613" algn="l" defTabSz="809625" rtl="0" fontAlgn="base">
        <a:spcBef>
          <a:spcPct val="20000"/>
        </a:spcBef>
        <a:spcAft>
          <a:spcPct val="0"/>
        </a:spcAft>
        <a:buFont typeface="Arial" pitchFamily="34" charset="0"/>
        <a:buChar char="•"/>
        <a:defRPr sz="2100" kern="1200">
          <a:solidFill>
            <a:schemeClr val="tx1"/>
          </a:solidFill>
          <a:latin typeface="+mn-lt"/>
          <a:ea typeface="+mn-ea"/>
          <a:cs typeface="+mn-cs"/>
        </a:defRPr>
      </a:lvl3pPr>
      <a:lvl4pPr marL="1417638" indent="-201613" algn="l" defTabSz="809625" rtl="0" fontAlgn="base">
        <a:spcBef>
          <a:spcPct val="20000"/>
        </a:spcBef>
        <a:spcAft>
          <a:spcPct val="0"/>
        </a:spcAft>
        <a:buFont typeface="Arial" pitchFamily="34" charset="0"/>
        <a:buChar char="–"/>
        <a:defRPr kern="1200">
          <a:solidFill>
            <a:schemeClr val="tx1"/>
          </a:solidFill>
          <a:latin typeface="+mn-lt"/>
          <a:ea typeface="+mn-ea"/>
          <a:cs typeface="+mn-cs"/>
        </a:defRPr>
      </a:lvl4pPr>
      <a:lvl5pPr marL="1822450" indent="-201613" algn="l" defTabSz="809625" rtl="0" fontAlgn="base">
        <a:spcBef>
          <a:spcPct val="20000"/>
        </a:spcBef>
        <a:spcAft>
          <a:spcPct val="0"/>
        </a:spcAft>
        <a:buFont typeface="Arial" pitchFamily="34" charset="0"/>
        <a:buChar char="»"/>
        <a:defRPr kern="1200">
          <a:solidFill>
            <a:schemeClr val="tx1"/>
          </a:solidFill>
          <a:latin typeface="+mn-lt"/>
          <a:ea typeface="+mn-ea"/>
          <a:cs typeface="+mn-cs"/>
        </a:defRPr>
      </a:lvl5pPr>
      <a:lvl6pPr marL="2228690" indent="-202608" algn="l" defTabSz="810433"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633906" indent="-202608" algn="l" defTabSz="810433"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039123" indent="-202608" algn="l" defTabSz="810433"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444339" indent="-202608" algn="l" defTabSz="810433"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tr-TR"/>
      </a:defPPr>
      <a:lvl1pPr marL="0" algn="l" defTabSz="810433" rtl="0" eaLnBrk="1" latinLnBrk="0" hangingPunct="1">
        <a:defRPr sz="1600" kern="1200">
          <a:solidFill>
            <a:schemeClr val="tx1"/>
          </a:solidFill>
          <a:latin typeface="+mn-lt"/>
          <a:ea typeface="+mn-ea"/>
          <a:cs typeface="+mn-cs"/>
        </a:defRPr>
      </a:lvl1pPr>
      <a:lvl2pPr marL="405216" algn="l" defTabSz="810433" rtl="0" eaLnBrk="1" latinLnBrk="0" hangingPunct="1">
        <a:defRPr sz="1600" kern="1200">
          <a:solidFill>
            <a:schemeClr val="tx1"/>
          </a:solidFill>
          <a:latin typeface="+mn-lt"/>
          <a:ea typeface="+mn-ea"/>
          <a:cs typeface="+mn-cs"/>
        </a:defRPr>
      </a:lvl2pPr>
      <a:lvl3pPr marL="810433" algn="l" defTabSz="810433" rtl="0" eaLnBrk="1" latinLnBrk="0" hangingPunct="1">
        <a:defRPr sz="1600" kern="1200">
          <a:solidFill>
            <a:schemeClr val="tx1"/>
          </a:solidFill>
          <a:latin typeface="+mn-lt"/>
          <a:ea typeface="+mn-ea"/>
          <a:cs typeface="+mn-cs"/>
        </a:defRPr>
      </a:lvl3pPr>
      <a:lvl4pPr marL="1215649" algn="l" defTabSz="810433" rtl="0" eaLnBrk="1" latinLnBrk="0" hangingPunct="1">
        <a:defRPr sz="1600" kern="1200">
          <a:solidFill>
            <a:schemeClr val="tx1"/>
          </a:solidFill>
          <a:latin typeface="+mn-lt"/>
          <a:ea typeface="+mn-ea"/>
          <a:cs typeface="+mn-cs"/>
        </a:defRPr>
      </a:lvl4pPr>
      <a:lvl5pPr marL="1620865" algn="l" defTabSz="810433" rtl="0" eaLnBrk="1" latinLnBrk="0" hangingPunct="1">
        <a:defRPr sz="1600" kern="1200">
          <a:solidFill>
            <a:schemeClr val="tx1"/>
          </a:solidFill>
          <a:latin typeface="+mn-lt"/>
          <a:ea typeface="+mn-ea"/>
          <a:cs typeface="+mn-cs"/>
        </a:defRPr>
      </a:lvl5pPr>
      <a:lvl6pPr marL="2026082" algn="l" defTabSz="810433" rtl="0" eaLnBrk="1" latinLnBrk="0" hangingPunct="1">
        <a:defRPr sz="1600" kern="1200">
          <a:solidFill>
            <a:schemeClr val="tx1"/>
          </a:solidFill>
          <a:latin typeface="+mn-lt"/>
          <a:ea typeface="+mn-ea"/>
          <a:cs typeface="+mn-cs"/>
        </a:defRPr>
      </a:lvl6pPr>
      <a:lvl7pPr marL="2431298" algn="l" defTabSz="810433" rtl="0" eaLnBrk="1" latinLnBrk="0" hangingPunct="1">
        <a:defRPr sz="1600" kern="1200">
          <a:solidFill>
            <a:schemeClr val="tx1"/>
          </a:solidFill>
          <a:latin typeface="+mn-lt"/>
          <a:ea typeface="+mn-ea"/>
          <a:cs typeface="+mn-cs"/>
        </a:defRPr>
      </a:lvl7pPr>
      <a:lvl8pPr marL="2836515" algn="l" defTabSz="810433" rtl="0" eaLnBrk="1" latinLnBrk="0" hangingPunct="1">
        <a:defRPr sz="1600" kern="1200">
          <a:solidFill>
            <a:schemeClr val="tx1"/>
          </a:solidFill>
          <a:latin typeface="+mn-lt"/>
          <a:ea typeface="+mn-ea"/>
          <a:cs typeface="+mn-cs"/>
        </a:defRPr>
      </a:lvl8pPr>
      <a:lvl9pPr marL="3241731" algn="l" defTabSz="810433"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abu@baskent.edu.tr"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a:xfrm>
            <a:off x="798490" y="1410236"/>
            <a:ext cx="7841510" cy="4304764"/>
          </a:xfrm>
        </p:spPr>
        <p:txBody>
          <a:bodyPr/>
          <a:lstStyle/>
          <a:p>
            <a:pPr marL="0" indent="0">
              <a:buNone/>
            </a:pPr>
            <a:endParaRPr lang="tr-TR" dirty="0"/>
          </a:p>
          <a:p>
            <a:pPr marL="0" indent="0">
              <a:buNone/>
            </a:pPr>
            <a:endParaRPr lang="tr-TR" dirty="0"/>
          </a:p>
          <a:p>
            <a:pPr marL="0" indent="0" algn="ctr">
              <a:buNone/>
            </a:pPr>
            <a:endParaRPr lang="tr-TR" sz="3200" b="1" dirty="0"/>
          </a:p>
          <a:p>
            <a:pPr marL="0" indent="0" algn="ctr">
              <a:buNone/>
            </a:pPr>
            <a:endParaRPr lang="tr-TR" sz="3200" b="1" dirty="0"/>
          </a:p>
          <a:p>
            <a:pPr marL="0" indent="0" algn="ctr">
              <a:buNone/>
            </a:pPr>
            <a:r>
              <a:rPr lang="tr-TR" sz="3200" b="1" dirty="0"/>
              <a:t>Avrupa Birliği ve Uluslararası İlişkiler Enstitüsü</a:t>
            </a:r>
          </a:p>
          <a:p>
            <a:pPr marL="0" indent="0">
              <a:buNone/>
            </a:pPr>
            <a:endParaRPr lang="tr-TR" dirty="0"/>
          </a:p>
          <a:p>
            <a:pPr marL="0" indent="0">
              <a:buNone/>
            </a:pPr>
            <a:endParaRPr lang="tr-TR" dirty="0"/>
          </a:p>
          <a:p>
            <a:pPr marL="0" indent="0">
              <a:buNone/>
            </a:pPr>
            <a:endParaRPr lang="tr-TR" dirty="0"/>
          </a:p>
          <a:p>
            <a:pPr marL="0" indent="0" algn="r">
              <a:buNone/>
            </a:pPr>
            <a:endParaRPr lang="tr-TR" dirty="0"/>
          </a:p>
          <a:p>
            <a:pPr marL="0" indent="0" algn="r">
              <a:buNone/>
            </a:pPr>
            <a:endParaRPr lang="tr-TR" dirty="0"/>
          </a:p>
          <a:p>
            <a:pPr marL="0" indent="0" algn="ctr">
              <a:buNone/>
            </a:pPr>
            <a:endParaRPr lang="tr-TR" dirty="0"/>
          </a:p>
          <a:p>
            <a:pPr marL="0" indent="0" algn="ctr">
              <a:buNone/>
            </a:pPr>
            <a:r>
              <a:rPr lang="tr-TR" dirty="0" err="1"/>
              <a:t>abu.baskent.edu.tr</a:t>
            </a:r>
            <a:endParaRPr lang="tr-TR" dirty="0"/>
          </a:p>
        </p:txBody>
      </p:sp>
      <p:pic>
        <p:nvPicPr>
          <p:cNvPr id="5" name="Resim 4" descr="grafik, simge, sembol, tasarım içeren bir resim&#10;&#10;Açıklama otomatik olarak oluşturuldu">
            <a:extLst>
              <a:ext uri="{FF2B5EF4-FFF2-40B4-BE49-F238E27FC236}">
                <a16:creationId xmlns:a16="http://schemas.microsoft.com/office/drawing/2014/main" id="{8764D0D6-574E-13D5-DDF1-DA354697E2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55345" y="143695"/>
            <a:ext cx="4991100" cy="1397000"/>
          </a:xfrm>
          <a:prstGeom prst="rect">
            <a:avLst/>
          </a:prstGeom>
        </p:spPr>
      </p:pic>
    </p:spTree>
    <p:extLst>
      <p:ext uri="{BB962C8B-B14F-4D97-AF65-F5344CB8AC3E}">
        <p14:creationId xmlns:p14="http://schemas.microsoft.com/office/powerpoint/2010/main" val="1642170691"/>
      </p:ext>
    </p:extLst>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p:txBody>
          <a:bodyPr/>
          <a:lstStyle/>
          <a:p>
            <a:pPr marL="241200" indent="0" algn="just">
              <a:lnSpc>
                <a:spcPct val="150000"/>
              </a:lnSpc>
              <a:buNone/>
            </a:pP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Başkent Üniversitesi Avrupa Birliği ve Uluslararası İlişkiler Enstitüsü lisansüstü programlarında öğrenim gören öğrencilerin tez/tez bölümü/tez önerisi/dönem projesi gibi çalışmalarını sunabilecekleri ve karşılıklı akademik etkileşimle çalışmalarını geliştirebilecekleri bir ortam olarak tasarlanmıştır.</a:t>
            </a:r>
          </a:p>
          <a:p>
            <a:pPr marL="241200" indent="0" algn="just">
              <a:lnSpc>
                <a:spcPct val="150000"/>
              </a:lnSpc>
              <a:buNone/>
            </a:pPr>
            <a:endParaRPr lang="tr-TR" sz="1800" kern="0" dirty="0">
              <a:latin typeface="Aptos" panose="020B0004020202020204" pitchFamily="34" charset="0"/>
              <a:cs typeface="Times New Roman" panose="02020603050405020304" pitchFamily="18" charset="0"/>
            </a:endParaRPr>
          </a:p>
          <a:p>
            <a:pPr marL="241200" indent="0" algn="just">
              <a:lnSpc>
                <a:spcPct val="150000"/>
              </a:lnSpc>
              <a:buNone/>
            </a:pPr>
            <a:endParaRPr lang="tr-TR" sz="1800" kern="0" dirty="0">
              <a:latin typeface="Aptos" panose="020B0004020202020204" pitchFamily="34" charset="0"/>
              <a:cs typeface="Times New Roman" panose="02020603050405020304" pitchFamily="18" charset="0"/>
            </a:endParaRPr>
          </a:p>
        </p:txBody>
      </p:sp>
      <p:sp>
        <p:nvSpPr>
          <p:cNvPr id="3" name="Başlık 2"/>
          <p:cNvSpPr>
            <a:spLocks noGrp="1"/>
          </p:cNvSpPr>
          <p:nvPr>
            <p:ph type="title"/>
          </p:nvPr>
        </p:nvSpPr>
        <p:spPr/>
        <p:txBody>
          <a:bodyPr/>
          <a:lstStyle/>
          <a:p>
            <a:r>
              <a:rPr lang="tr-TR" dirty="0"/>
              <a:t>Lisansüstü Öğrenci Kolokyumu Nedir?</a:t>
            </a:r>
          </a:p>
        </p:txBody>
      </p:sp>
    </p:spTree>
    <p:extLst>
      <p:ext uri="{BB962C8B-B14F-4D97-AF65-F5344CB8AC3E}">
        <p14:creationId xmlns:p14="http://schemas.microsoft.com/office/powerpoint/2010/main" val="288457527"/>
      </p:ext>
    </p:extLst>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a:extLst>
              <a:ext uri="{FF2B5EF4-FFF2-40B4-BE49-F238E27FC236}">
                <a16:creationId xmlns:a16="http://schemas.microsoft.com/office/drawing/2014/main" id="{0BD3FF8F-2BFA-58D6-091E-FDDAC206F9BF}"/>
              </a:ext>
            </a:extLst>
          </p:cNvPr>
          <p:cNvSpPr>
            <a:spLocks noGrp="1"/>
          </p:cNvSpPr>
          <p:nvPr>
            <p:ph type="body" sz="quarter" idx="10"/>
          </p:nvPr>
        </p:nvSpPr>
        <p:spPr/>
        <p:txBody>
          <a:bodyPr/>
          <a:lstStyle/>
          <a:p>
            <a:pPr marL="0" indent="0">
              <a:buNone/>
            </a:pPr>
            <a:r>
              <a:rPr lang="tr-TR" sz="1800" b="1" dirty="0">
                <a:latin typeface="Aptos" panose="020B0004020202020204" pitchFamily="34" charset="0"/>
              </a:rPr>
              <a:t>Konuşmacı olarak,</a:t>
            </a:r>
          </a:p>
          <a:p>
            <a:pPr marL="0" indent="0">
              <a:buNone/>
            </a:pP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Kolokyumda sadece yüksek lisans programlarında Tez I, Tez II ve Dönem Projesi, doktora programlarında ise Tez I, Tez II, Tez III ve Tez IV öğrencileri sunum yapabilirler. Derslerde yazılan ödevler Kolokyum sunum kapsamının dışında kalacaktır.</a:t>
            </a:r>
          </a:p>
          <a:p>
            <a:pPr marL="0" indent="0">
              <a:buNone/>
            </a:pPr>
            <a:endParaRPr lang="tr-TR" sz="1800" kern="0" dirty="0">
              <a:effectLst/>
              <a:latin typeface="Aptos" panose="020B0004020202020204" pitchFamily="34" charset="0"/>
              <a:ea typeface="Times New Roman" panose="02020603050405020304" pitchFamily="18" charset="0"/>
              <a:cs typeface="Times New Roman" panose="02020603050405020304" pitchFamily="18" charset="0"/>
            </a:endParaRPr>
          </a:p>
          <a:p>
            <a:pPr marL="0" indent="0">
              <a:buNone/>
            </a:pPr>
            <a:r>
              <a:rPr lang="tr-TR" sz="1800" b="1" kern="100" dirty="0">
                <a:effectLst/>
                <a:latin typeface="Aptos" panose="020B0004020202020204" pitchFamily="34" charset="0"/>
                <a:ea typeface="Aptos" panose="020B0004020202020204" pitchFamily="34" charset="0"/>
                <a:cs typeface="Times New Roman" panose="02020603050405020304" pitchFamily="18" charset="0"/>
              </a:rPr>
              <a:t>Dinleyici olarak,</a:t>
            </a:r>
          </a:p>
          <a:p>
            <a:pPr marL="0" indent="0">
              <a:buNone/>
            </a:pPr>
            <a:r>
              <a:rPr lang="tr-TR" sz="1800" kern="0" dirty="0">
                <a:latin typeface="Aptos" panose="020B0004020202020204" pitchFamily="34" charset="0"/>
                <a:ea typeface="Times New Roman" panose="02020603050405020304" pitchFamily="18" charset="0"/>
                <a:cs typeface="Times New Roman" panose="02020603050405020304" pitchFamily="18" charset="0"/>
              </a:rPr>
              <a:t>T</a:t>
            </a: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ez aşamasına geçmemiş olan öğrencilerin akademik-bilimsel nitelikte eserler ortaya koyma sürecine aşina olmaları için bu akademik tartışma ve fikir alışverişi süreçlerine dinleyici, tartışmacı ve değerlendirici (hakem) olarak dâhil olmaları beklenmektedir.</a:t>
            </a: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tr-TR" sz="1800" b="1" dirty="0">
              <a:latin typeface="Aptos" panose="020B0004020202020204" pitchFamily="34" charset="0"/>
            </a:endParaRPr>
          </a:p>
        </p:txBody>
      </p:sp>
      <p:sp>
        <p:nvSpPr>
          <p:cNvPr id="3" name="Başlık 2">
            <a:extLst>
              <a:ext uri="{FF2B5EF4-FFF2-40B4-BE49-F238E27FC236}">
                <a16:creationId xmlns:a16="http://schemas.microsoft.com/office/drawing/2014/main" id="{131B15C7-FA6F-9267-5B2C-470015598F29}"/>
              </a:ext>
            </a:extLst>
          </p:cNvPr>
          <p:cNvSpPr>
            <a:spLocks noGrp="1"/>
          </p:cNvSpPr>
          <p:nvPr>
            <p:ph type="title"/>
          </p:nvPr>
        </p:nvSpPr>
        <p:spPr/>
        <p:txBody>
          <a:bodyPr/>
          <a:lstStyle/>
          <a:p>
            <a:r>
              <a:rPr lang="tr-TR" b="1" dirty="0"/>
              <a:t>Kolokyuma kimler katılabilir? </a:t>
            </a:r>
            <a:br>
              <a:rPr lang="tr-TR" b="1" dirty="0"/>
            </a:br>
            <a:endParaRPr lang="tr-TR" dirty="0"/>
          </a:p>
        </p:txBody>
      </p:sp>
    </p:spTree>
    <p:extLst>
      <p:ext uri="{BB962C8B-B14F-4D97-AF65-F5344CB8AC3E}">
        <p14:creationId xmlns:p14="http://schemas.microsoft.com/office/powerpoint/2010/main" val="829890393"/>
      </p:ext>
    </p:extLst>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a:xfrm>
            <a:off x="798490" y="2235200"/>
            <a:ext cx="7841510" cy="2794000"/>
          </a:xfrm>
        </p:spPr>
        <p:txBody>
          <a:bodyPr/>
          <a:lstStyle/>
          <a:p>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Organizasyon Komitesi (1 Öğretim Üyesi ve 2 Lisansüstü Öğrenci)</a:t>
            </a:r>
          </a:p>
          <a:p>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Kolokyum Konuşmacısı</a:t>
            </a:r>
            <a:r>
              <a:rPr lang="tr-TR" dirty="0">
                <a:effectLst/>
              </a:rPr>
              <a:t> </a:t>
            </a:r>
            <a:endParaRPr lang="tr-TR" sz="1800" kern="0" dirty="0">
              <a:latin typeface="Aptos" panose="020B0004020202020204" pitchFamily="34" charset="0"/>
              <a:cs typeface="Times New Roman" panose="02020603050405020304" pitchFamily="18" charset="0"/>
            </a:endParaRPr>
          </a:p>
          <a:p>
            <a:r>
              <a:rPr lang="tr-TR" sz="1800" kern="0" dirty="0">
                <a:latin typeface="Aptos" panose="020B0004020202020204" pitchFamily="34" charset="0"/>
                <a:ea typeface="Times New Roman" panose="02020603050405020304" pitchFamily="18" charset="0"/>
                <a:cs typeface="Times New Roman" panose="02020603050405020304" pitchFamily="18" charset="0"/>
              </a:rPr>
              <a:t>Tartışmacılar  (1 Öğretim Üyesi ve 1 Doktora Öğrencisi</a:t>
            </a:r>
            <a:r>
              <a:rPr lang="tr-TR" sz="1800" kern="0" dirty="0" smtClean="0">
                <a:latin typeface="Aptos" panose="020B0004020202020204" pitchFamily="34" charset="0"/>
                <a:ea typeface="Times New Roman" panose="02020603050405020304" pitchFamily="18" charset="0"/>
                <a:cs typeface="Times New Roman" panose="02020603050405020304" pitchFamily="18" charset="0"/>
              </a:rPr>
              <a:t>)*</a:t>
            </a:r>
            <a:endParaRPr lang="tr-TR" sz="1800" kern="0" dirty="0">
              <a:effectLst/>
              <a:latin typeface="Aptos" panose="020B0004020202020204" pitchFamily="34" charset="0"/>
              <a:ea typeface="Times New Roman" panose="02020603050405020304" pitchFamily="18" charset="0"/>
              <a:cs typeface="Times New Roman" panose="02020603050405020304" pitchFamily="18" charset="0"/>
            </a:endParaRPr>
          </a:p>
          <a:p>
            <a:r>
              <a:rPr lang="tr-TR" sz="1800" kern="0" dirty="0" smtClean="0">
                <a:effectLst/>
                <a:latin typeface="Aptos" panose="020B0004020202020204" pitchFamily="34" charset="0"/>
                <a:ea typeface="Times New Roman" panose="02020603050405020304" pitchFamily="18" charset="0"/>
                <a:cs typeface="Times New Roman" panose="02020603050405020304" pitchFamily="18" charset="0"/>
              </a:rPr>
              <a:t>Dinleyiciler</a:t>
            </a:r>
            <a:r>
              <a:rPr lang="tr-TR" sz="1800" kern="0" dirty="0" smtClean="0">
                <a:latin typeface="Aptos" panose="020B0004020202020204" pitchFamily="34" charset="0"/>
                <a:ea typeface="Times New Roman" panose="02020603050405020304" pitchFamily="18" charset="0"/>
                <a:cs typeface="Times New Roman" panose="02020603050405020304" pitchFamily="18" charset="0"/>
              </a:rPr>
              <a:t> </a:t>
            </a:r>
            <a:r>
              <a:rPr lang="tr-TR" sz="1800" kern="0" dirty="0">
                <a:latin typeface="Aptos" panose="020B0004020202020204" pitchFamily="34" charset="0"/>
                <a:ea typeface="Times New Roman" panose="02020603050405020304" pitchFamily="18" charset="0"/>
                <a:cs typeface="Times New Roman" panose="02020603050405020304" pitchFamily="18" charset="0"/>
              </a:rPr>
              <a:t>(Yüksek Lisans ve Doktora Öğrencileri</a:t>
            </a:r>
            <a:r>
              <a:rPr lang="tr-TR" sz="1800" kern="0" dirty="0" smtClean="0">
                <a:latin typeface="Aptos" panose="020B0004020202020204" pitchFamily="34" charset="0"/>
                <a:ea typeface="Times New Roman" panose="02020603050405020304" pitchFamily="18" charset="0"/>
                <a:cs typeface="Times New Roman" panose="02020603050405020304" pitchFamily="18" charset="0"/>
              </a:rPr>
              <a:t>)</a:t>
            </a:r>
          </a:p>
          <a:p>
            <a:pPr marL="0" indent="0">
              <a:buNone/>
            </a:pPr>
            <a:endParaRPr lang="tr-TR" sz="1800" kern="0" dirty="0">
              <a:latin typeface="Aptos" panose="020B0004020202020204" pitchFamily="34" charset="0"/>
              <a:cs typeface="Times New Roman" panose="02020603050405020304" pitchFamily="18" charset="0"/>
            </a:endParaRPr>
          </a:p>
          <a:p>
            <a:pPr marL="0" indent="0">
              <a:buNone/>
            </a:pPr>
            <a:r>
              <a:rPr lang="tr-TR" sz="1800" kern="0" dirty="0" smtClean="0">
                <a:latin typeface="Aptos" panose="020B0004020202020204" pitchFamily="34" charset="0"/>
                <a:cs typeface="Times New Roman" panose="02020603050405020304" pitchFamily="18" charset="0"/>
              </a:rPr>
              <a:t>* Lisansüstü öğrencilerimizin yapıcı-eleştirel ve bilimsel-katkı sağlayıcı nitelikte tartışma yürütme kültürünü gözlemleyebilmeleri için ilk iki dönem yapılacak olan kolokyum oturumlarında tartışmacılar öğretim üyelerinden oluşacaktır.</a:t>
            </a:r>
            <a:endParaRPr lang="tr-TR" sz="1800" kern="0" dirty="0">
              <a:latin typeface="Aptos" panose="020B0004020202020204" pitchFamily="34" charset="0"/>
              <a:cs typeface="Times New Roman" panose="02020603050405020304" pitchFamily="18" charset="0"/>
            </a:endParaRPr>
          </a:p>
        </p:txBody>
      </p:sp>
      <p:sp>
        <p:nvSpPr>
          <p:cNvPr id="3" name="Başlık 2"/>
          <p:cNvSpPr>
            <a:spLocks noGrp="1"/>
          </p:cNvSpPr>
          <p:nvPr>
            <p:ph type="title"/>
          </p:nvPr>
        </p:nvSpPr>
        <p:spPr/>
        <p:txBody>
          <a:bodyPr/>
          <a:lstStyle/>
          <a:p>
            <a:r>
              <a:rPr lang="tr-TR" sz="2400" kern="0" dirty="0">
                <a:effectLst/>
                <a:ea typeface="Times New Roman" panose="02020603050405020304" pitchFamily="18" charset="0"/>
                <a:cs typeface="Times New Roman" panose="02020603050405020304" pitchFamily="18" charset="0"/>
              </a:rPr>
              <a:t> </a:t>
            </a:r>
            <a:r>
              <a:rPr lang="tr-TR" sz="2400" b="1" kern="0" dirty="0">
                <a:effectLst/>
                <a:ea typeface="Times New Roman" panose="02020603050405020304" pitchFamily="18" charset="0"/>
                <a:cs typeface="Times New Roman" panose="02020603050405020304" pitchFamily="18" charset="0"/>
              </a:rPr>
              <a:t>Lisansüstü Öğrenci Kolokyumunun Nasıl Bir Yapısı Vardır?</a:t>
            </a:r>
            <a:r>
              <a:rPr lang="tr-TR" dirty="0">
                <a:effectLst/>
              </a:rPr>
              <a:t> </a:t>
            </a:r>
            <a:br>
              <a:rPr lang="tr-TR" dirty="0">
                <a:effectLst/>
              </a:rPr>
            </a:br>
            <a:endParaRPr lang="tr-TR" dirty="0"/>
          </a:p>
        </p:txBody>
      </p:sp>
    </p:spTree>
    <p:extLst>
      <p:ext uri="{BB962C8B-B14F-4D97-AF65-F5344CB8AC3E}">
        <p14:creationId xmlns:p14="http://schemas.microsoft.com/office/powerpoint/2010/main" val="1381947077"/>
      </p:ext>
    </p:extLst>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sz="quarter" idx="10"/>
          </p:nvPr>
        </p:nvSpPr>
        <p:spPr>
          <a:xfrm>
            <a:off x="504000" y="1148195"/>
            <a:ext cx="8120711" cy="4119544"/>
          </a:xfrm>
        </p:spPr>
        <p:txBody>
          <a:bodyPr/>
          <a:lstStyle/>
          <a:p>
            <a:pPr algn="just">
              <a:lnSpc>
                <a:spcPct val="100000"/>
              </a:lnSpc>
              <a:buFont typeface="Wingdings" pitchFamily="2" charset="2"/>
              <a:buChar char="v"/>
            </a:pP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Kolokyum tarihi daha önceden belirlenecek ve katılımcılara iletilecek şekilde </a:t>
            </a:r>
            <a:r>
              <a:rPr lang="tr-TR" sz="1800" b="1" kern="0" dirty="0">
                <a:effectLst/>
                <a:latin typeface="Aptos" panose="020B0004020202020204" pitchFamily="34" charset="0"/>
                <a:ea typeface="Times New Roman" panose="02020603050405020304" pitchFamily="18" charset="0"/>
                <a:cs typeface="Times New Roman" panose="02020603050405020304" pitchFamily="18" charset="0"/>
              </a:rPr>
              <a:t>ayda 1 kere Salı günü saat </a:t>
            </a:r>
            <a:r>
              <a:rPr lang="tr-TR" sz="1800" b="1" kern="0" dirty="0" smtClean="0">
                <a:effectLst/>
                <a:latin typeface="Aptos" panose="020B0004020202020204" pitchFamily="34" charset="0"/>
                <a:ea typeface="Times New Roman" panose="02020603050405020304" pitchFamily="18" charset="0"/>
                <a:cs typeface="Times New Roman" panose="02020603050405020304" pitchFamily="18" charset="0"/>
              </a:rPr>
              <a:t>18.30-19.30 </a:t>
            </a: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arasında gerçekleştirilecektir.</a:t>
            </a:r>
          </a:p>
          <a:p>
            <a:pPr algn="just">
              <a:lnSpc>
                <a:spcPct val="100000"/>
              </a:lnSpc>
              <a:buFont typeface="Wingdings" pitchFamily="2" charset="2"/>
              <a:buChar char="v"/>
            </a:pPr>
            <a:r>
              <a:rPr lang="tr-TR" sz="1800" kern="0" dirty="0">
                <a:latin typeface="Aptos" panose="020B0004020202020204" pitchFamily="34" charset="0"/>
                <a:ea typeface="Times New Roman" panose="02020603050405020304" pitchFamily="18" charset="0"/>
                <a:cs typeface="Times New Roman" panose="02020603050405020304" pitchFamily="18" charset="0"/>
              </a:rPr>
              <a:t>B</a:t>
            </a: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ir akademik yarıyıl içinde toplam en fazla 4 defa yüz yüze yapılacaktır.</a:t>
            </a:r>
            <a:r>
              <a:rPr lang="tr-TR" sz="1800" kern="0" dirty="0">
                <a:latin typeface="Aptos" panose="020B0004020202020204" pitchFamily="34" charset="0"/>
                <a:ea typeface="Times New Roman" panose="02020603050405020304" pitchFamily="18" charset="0"/>
                <a:cs typeface="Times New Roman" panose="02020603050405020304" pitchFamily="18" charset="0"/>
              </a:rPr>
              <a:t> </a:t>
            </a: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Her bir dönem 2 doktora ve 2 yüksek lisans öğrencisinin sunum  yapması planlanmıştır. Her sene sonunda yapılan sunumlar, sunum yapanların onayı alınarak bildiri şeklinde enstitümüzün web sayfasında yayınlanacaktır. </a:t>
            </a:r>
          </a:p>
          <a:p>
            <a:pPr algn="just">
              <a:lnSpc>
                <a:spcPct val="100000"/>
              </a:lnSpc>
              <a:buFont typeface="Wingdings" pitchFamily="2" charset="2"/>
              <a:buChar char="v"/>
            </a:pPr>
            <a:r>
              <a:rPr lang="tr-TR" sz="1800" kern="0" dirty="0">
                <a:latin typeface="Aptos" panose="020B0004020202020204" pitchFamily="34" charset="0"/>
                <a:ea typeface="Times New Roman" panose="02020603050405020304" pitchFamily="18" charset="0"/>
                <a:cs typeface="Times New Roman" panose="02020603050405020304" pitchFamily="18" charset="0"/>
              </a:rPr>
              <a:t>Organizasyon komitesi bir dönem içinde yapılacak sunumların sıralarını belirlemek, Kolokyum ile ilgili iletişimi ve sosyal medya materyallerinin hazırlanmasını sağlamak gibi görevler üstleneceklerdir.</a:t>
            </a:r>
          </a:p>
        </p:txBody>
      </p:sp>
      <p:sp>
        <p:nvSpPr>
          <p:cNvPr id="3" name="Unvan 2"/>
          <p:cNvSpPr>
            <a:spLocks noGrp="1"/>
          </p:cNvSpPr>
          <p:nvPr>
            <p:ph type="title"/>
          </p:nvPr>
        </p:nvSpPr>
        <p:spPr/>
        <p:txBody>
          <a:bodyPr/>
          <a:lstStyle/>
          <a:p>
            <a:r>
              <a:rPr lang="tr-TR" sz="2400" b="1" kern="0" dirty="0">
                <a:effectLst/>
                <a:ea typeface="Times New Roman" panose="02020603050405020304" pitchFamily="18" charset="0"/>
                <a:cs typeface="Times New Roman" panose="02020603050405020304" pitchFamily="18" charset="0"/>
              </a:rPr>
              <a:t>Lisansüstü Öğrenci Kolokyumu Nasıl İşler?</a:t>
            </a:r>
            <a:br>
              <a:rPr lang="tr-TR" sz="2400" b="1" kern="0" dirty="0">
                <a:effectLst/>
                <a:ea typeface="Times New Roman" panose="02020603050405020304" pitchFamily="18" charset="0"/>
                <a:cs typeface="Times New Roman" panose="02020603050405020304" pitchFamily="18" charset="0"/>
              </a:rPr>
            </a:br>
            <a:endParaRPr lang="tr-TR" dirty="0"/>
          </a:p>
        </p:txBody>
      </p:sp>
    </p:spTree>
    <p:extLst>
      <p:ext uri="{BB962C8B-B14F-4D97-AF65-F5344CB8AC3E}">
        <p14:creationId xmlns:p14="http://schemas.microsoft.com/office/powerpoint/2010/main" val="2229029261"/>
      </p:ext>
    </p:extLst>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a:extLst>
              <a:ext uri="{FF2B5EF4-FFF2-40B4-BE49-F238E27FC236}">
                <a16:creationId xmlns:a16="http://schemas.microsoft.com/office/drawing/2014/main" id="{F1EFF43F-EBC9-F375-D27A-4CFA4194AEE5}"/>
              </a:ext>
            </a:extLst>
          </p:cNvPr>
          <p:cNvSpPr>
            <a:spLocks noGrp="1"/>
          </p:cNvSpPr>
          <p:nvPr>
            <p:ph type="body" sz="quarter" idx="10"/>
          </p:nvPr>
        </p:nvSpPr>
        <p:spPr/>
        <p:txBody>
          <a:bodyPr/>
          <a:lstStyle/>
          <a:p>
            <a:pPr marL="0" indent="0">
              <a:buNone/>
            </a:pPr>
            <a:endParaRPr lang="tr-TR" sz="1800" kern="0" dirty="0">
              <a:latin typeface="Aptos" panose="020B0004020202020204" pitchFamily="34" charset="0"/>
              <a:cs typeface="Times New Roman" panose="02020603050405020304" pitchFamily="18" charset="0"/>
            </a:endParaRPr>
          </a:p>
          <a:p>
            <a:pPr algn="just">
              <a:lnSpc>
                <a:spcPct val="100000"/>
              </a:lnSpc>
              <a:buFont typeface="Wingdings" pitchFamily="2" charset="2"/>
              <a:buChar char="v"/>
            </a:pPr>
            <a:r>
              <a:rPr lang="tr-TR" sz="1800" kern="0" dirty="0">
                <a:latin typeface="Aptos" panose="020B0004020202020204" pitchFamily="34" charset="0"/>
                <a:ea typeface="Times New Roman" panose="02020603050405020304" pitchFamily="18" charset="0"/>
                <a:cs typeface="Times New Roman" panose="02020603050405020304" pitchFamily="18" charset="0"/>
              </a:rPr>
              <a:t>Konuşmacı y</a:t>
            </a: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azılı olarak hazırladığı </a:t>
            </a:r>
            <a:r>
              <a:rPr lang="tr-TR" sz="1800" b="1" kern="0" dirty="0">
                <a:effectLst/>
                <a:latin typeface="Aptos" panose="020B0004020202020204" pitchFamily="34" charset="0"/>
                <a:ea typeface="Times New Roman" panose="02020603050405020304" pitchFamily="18" charset="0"/>
                <a:cs typeface="Times New Roman" panose="02020603050405020304" pitchFamily="18" charset="0"/>
              </a:rPr>
              <a:t>en fazla 3.000 kelimelik </a:t>
            </a: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sunum metnini en az </a:t>
            </a:r>
            <a:r>
              <a:rPr lang="tr-TR" sz="1800" b="1" kern="0" dirty="0">
                <a:effectLst/>
                <a:latin typeface="Aptos" panose="020B0004020202020204" pitchFamily="34" charset="0"/>
                <a:ea typeface="Times New Roman" panose="02020603050405020304" pitchFamily="18" charset="0"/>
                <a:cs typeface="Times New Roman" panose="02020603050405020304" pitchFamily="18" charset="0"/>
              </a:rPr>
              <a:t>10 gün önceden </a:t>
            </a: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tartışmacılara gönderecektir.*</a:t>
            </a:r>
          </a:p>
          <a:p>
            <a:pPr algn="just">
              <a:lnSpc>
                <a:spcPct val="100000"/>
              </a:lnSpc>
              <a:buFont typeface="Wingdings" pitchFamily="2" charset="2"/>
              <a:buChar char="v"/>
            </a:pP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Her bir sunum  </a:t>
            </a:r>
            <a:r>
              <a:rPr lang="tr-TR" sz="1800" b="1" kern="0" dirty="0">
                <a:effectLst/>
                <a:latin typeface="Aptos" panose="020B0004020202020204" pitchFamily="34" charset="0"/>
                <a:ea typeface="Times New Roman" panose="02020603050405020304" pitchFamily="18" charset="0"/>
                <a:cs typeface="Times New Roman" panose="02020603050405020304" pitchFamily="18" charset="0"/>
              </a:rPr>
              <a:t>en fazla </a:t>
            </a:r>
            <a:r>
              <a:rPr lang="tr-TR" sz="1800" b="1" kern="0" dirty="0">
                <a:latin typeface="Aptos" panose="020B0004020202020204" pitchFamily="34" charset="0"/>
                <a:ea typeface="Times New Roman" panose="02020603050405020304" pitchFamily="18" charset="0"/>
                <a:cs typeface="Times New Roman" panose="02020603050405020304" pitchFamily="18" charset="0"/>
              </a:rPr>
              <a:t>15</a:t>
            </a:r>
            <a:r>
              <a:rPr lang="tr-TR" sz="1800" b="1" kern="0" dirty="0">
                <a:effectLst/>
                <a:latin typeface="Aptos" panose="020B0004020202020204" pitchFamily="34" charset="0"/>
                <a:ea typeface="Times New Roman" panose="02020603050405020304" pitchFamily="18" charset="0"/>
                <a:cs typeface="Times New Roman" panose="02020603050405020304" pitchFamily="18" charset="0"/>
              </a:rPr>
              <a:t> dakika </a:t>
            </a: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sürecek, tartışmacıların katkıları için ayrılan süre </a:t>
            </a:r>
            <a:r>
              <a:rPr lang="tr-TR" sz="1800" kern="0" dirty="0" smtClean="0">
                <a:effectLst/>
                <a:latin typeface="Aptos" panose="020B0004020202020204" pitchFamily="34" charset="0"/>
                <a:ea typeface="Times New Roman" panose="02020603050405020304" pitchFamily="18" charset="0"/>
                <a:cs typeface="Times New Roman" panose="02020603050405020304" pitchFamily="18" charset="0"/>
              </a:rPr>
              <a:t>toplamda </a:t>
            </a:r>
            <a:r>
              <a:rPr lang="tr-TR" sz="1800" b="1" kern="0" dirty="0" smtClean="0">
                <a:effectLst/>
                <a:latin typeface="Aptos" panose="020B0004020202020204" pitchFamily="34" charset="0"/>
                <a:ea typeface="Times New Roman" panose="02020603050405020304" pitchFamily="18" charset="0"/>
                <a:cs typeface="Times New Roman" panose="02020603050405020304" pitchFamily="18" charset="0"/>
              </a:rPr>
              <a:t>en </a:t>
            </a:r>
            <a:r>
              <a:rPr lang="tr-TR" sz="1800" b="1" kern="0" dirty="0">
                <a:effectLst/>
                <a:latin typeface="Aptos" panose="020B0004020202020204" pitchFamily="34" charset="0"/>
                <a:ea typeface="Times New Roman" panose="02020603050405020304" pitchFamily="18" charset="0"/>
                <a:cs typeface="Times New Roman" panose="02020603050405020304" pitchFamily="18" charset="0"/>
              </a:rPr>
              <a:t>fazla 10 dakika </a:t>
            </a: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olacaktır. Dinleyicilerin katılacağı soru cevap bölümü ise </a:t>
            </a:r>
            <a:r>
              <a:rPr lang="tr-TR" sz="1800" b="1" kern="0" dirty="0">
                <a:effectLst/>
                <a:latin typeface="Aptos" panose="020B0004020202020204" pitchFamily="34" charset="0"/>
                <a:ea typeface="Times New Roman" panose="02020603050405020304" pitchFamily="18" charset="0"/>
                <a:cs typeface="Times New Roman" panose="02020603050405020304" pitchFamily="18" charset="0"/>
              </a:rPr>
              <a:t>25 dakika </a:t>
            </a:r>
            <a:r>
              <a:rPr lang="tr-TR" sz="1800" kern="0" dirty="0">
                <a:effectLst/>
                <a:latin typeface="Aptos" panose="020B0004020202020204" pitchFamily="34" charset="0"/>
                <a:ea typeface="Times New Roman" panose="02020603050405020304" pitchFamily="18" charset="0"/>
                <a:cs typeface="Times New Roman" panose="02020603050405020304" pitchFamily="18" charset="0"/>
              </a:rPr>
              <a:t>ile sınırlı tutulacaktır. </a:t>
            </a:r>
            <a:endParaRPr lang="tr-TR" sz="1800" kern="0" dirty="0">
              <a:latin typeface="Aptos" panose="020B0004020202020204" pitchFamily="34" charset="0"/>
              <a:cs typeface="Times New Roman" panose="02020603050405020304" pitchFamily="18" charset="0"/>
            </a:endParaRPr>
          </a:p>
          <a:p>
            <a:pPr marL="0" indent="0">
              <a:buNone/>
            </a:pPr>
            <a:endParaRPr lang="tr-TR" sz="1800" kern="0" dirty="0">
              <a:latin typeface="Aptos" panose="020B0004020202020204" pitchFamily="34" charset="0"/>
              <a:cs typeface="Times New Roman" panose="02020603050405020304" pitchFamily="18" charset="0"/>
            </a:endParaRPr>
          </a:p>
          <a:p>
            <a:pPr marL="0" indent="0">
              <a:buNone/>
            </a:pPr>
            <a:endParaRPr lang="tr-TR" sz="1800" kern="0" dirty="0">
              <a:latin typeface="Aptos" panose="020B0004020202020204" pitchFamily="34" charset="0"/>
              <a:cs typeface="Times New Roman" panose="02020603050405020304" pitchFamily="18" charset="0"/>
            </a:endParaRPr>
          </a:p>
          <a:p>
            <a:pPr marL="0" indent="0">
              <a:buNone/>
            </a:pPr>
            <a:endParaRPr lang="tr-TR" sz="1800" kern="0" dirty="0">
              <a:latin typeface="Aptos" panose="020B0004020202020204" pitchFamily="34" charset="0"/>
              <a:cs typeface="Times New Roman" panose="02020603050405020304" pitchFamily="18" charset="0"/>
            </a:endParaRPr>
          </a:p>
          <a:p>
            <a:pPr marL="0" indent="0">
              <a:buNone/>
            </a:pPr>
            <a:r>
              <a:rPr lang="tr-TR" sz="1800" kern="0" dirty="0">
                <a:latin typeface="Aptos" panose="020B0004020202020204" pitchFamily="34" charset="0"/>
                <a:cs typeface="Times New Roman" panose="02020603050405020304" pitchFamily="18" charset="0"/>
              </a:rPr>
              <a:t>*Sunuşlar öğrencilerimizin tez ve dönem projesini kapsayacağı için tartışmacılara gönderilecek sunum </a:t>
            </a:r>
            <a:r>
              <a:rPr lang="tr-TR" sz="1800" kern="0" dirty="0" smtClean="0">
                <a:latin typeface="Aptos" panose="020B0004020202020204" pitchFamily="34" charset="0"/>
                <a:cs typeface="Times New Roman" panose="02020603050405020304" pitchFamily="18" charset="0"/>
              </a:rPr>
              <a:t>materyallerinin  </a:t>
            </a:r>
            <a:r>
              <a:rPr lang="tr-TR" sz="1800" kern="0" dirty="0">
                <a:latin typeface="Aptos" panose="020B0004020202020204" pitchFamily="34" charset="0"/>
                <a:cs typeface="Times New Roman" panose="02020603050405020304" pitchFamily="18" charset="0"/>
              </a:rPr>
              <a:t>3. </a:t>
            </a:r>
            <a:r>
              <a:rPr lang="tr-TR" sz="1800" kern="0" dirty="0" smtClean="0">
                <a:latin typeface="Aptos" panose="020B0004020202020204" pitchFamily="34" charset="0"/>
                <a:cs typeface="Times New Roman" panose="02020603050405020304" pitchFamily="18" charset="0"/>
              </a:rPr>
              <a:t>kişilerle ve/ya farklı platformlarda </a:t>
            </a:r>
            <a:r>
              <a:rPr lang="tr-TR" sz="1800" kern="0" dirty="0">
                <a:latin typeface="Aptos" panose="020B0004020202020204" pitchFamily="34" charset="0"/>
                <a:cs typeface="Times New Roman" panose="02020603050405020304" pitchFamily="18" charset="0"/>
              </a:rPr>
              <a:t>paylaşılması </a:t>
            </a:r>
            <a:r>
              <a:rPr lang="tr-TR" sz="1800" b="1" u="sng" kern="0" dirty="0">
                <a:latin typeface="Aptos" panose="020B0004020202020204" pitchFamily="34" charset="0"/>
                <a:cs typeface="Times New Roman" panose="02020603050405020304" pitchFamily="18" charset="0"/>
              </a:rPr>
              <a:t>kesinlikle yasaktır</a:t>
            </a:r>
            <a:r>
              <a:rPr lang="tr-TR" sz="1800" kern="0" dirty="0">
                <a:latin typeface="Aptos" panose="020B0004020202020204" pitchFamily="34" charset="0"/>
                <a:cs typeface="Times New Roman" panose="02020603050405020304" pitchFamily="18" charset="0"/>
              </a:rPr>
              <a:t>.</a:t>
            </a:r>
            <a:endParaRPr lang="tr-TR" sz="1800" dirty="0"/>
          </a:p>
          <a:p>
            <a:endParaRPr lang="tr-TR" sz="1800" dirty="0"/>
          </a:p>
        </p:txBody>
      </p:sp>
      <p:sp>
        <p:nvSpPr>
          <p:cNvPr id="3" name="Başlık 2">
            <a:extLst>
              <a:ext uri="{FF2B5EF4-FFF2-40B4-BE49-F238E27FC236}">
                <a16:creationId xmlns:a16="http://schemas.microsoft.com/office/drawing/2014/main" id="{CF9436FF-1EF5-B5F9-34E5-27BD047DFE21}"/>
              </a:ext>
            </a:extLst>
          </p:cNvPr>
          <p:cNvSpPr>
            <a:spLocks noGrp="1"/>
          </p:cNvSpPr>
          <p:nvPr>
            <p:ph type="title"/>
          </p:nvPr>
        </p:nvSpPr>
        <p:spPr/>
        <p:txBody>
          <a:bodyPr/>
          <a:lstStyle/>
          <a:p>
            <a:r>
              <a:rPr lang="tr-TR" sz="2400" b="1" kern="0" dirty="0">
                <a:effectLst/>
                <a:ea typeface="Times New Roman" panose="02020603050405020304" pitchFamily="18" charset="0"/>
                <a:cs typeface="Times New Roman" panose="02020603050405020304" pitchFamily="18" charset="0"/>
              </a:rPr>
              <a:t>Lisansüstü Öğrenci Kolokyumu Nasıl İşler?</a:t>
            </a:r>
            <a:endParaRPr lang="tr-TR" dirty="0"/>
          </a:p>
        </p:txBody>
      </p:sp>
    </p:spTree>
    <p:extLst>
      <p:ext uri="{BB962C8B-B14F-4D97-AF65-F5344CB8AC3E}">
        <p14:creationId xmlns:p14="http://schemas.microsoft.com/office/powerpoint/2010/main" val="4263688525"/>
      </p:ext>
    </p:extLst>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a:extLst>
              <a:ext uri="{FF2B5EF4-FFF2-40B4-BE49-F238E27FC236}">
                <a16:creationId xmlns:a16="http://schemas.microsoft.com/office/drawing/2014/main" id="{3E02711B-68B1-359C-90CC-FC2EF10F81C1}"/>
              </a:ext>
            </a:extLst>
          </p:cNvPr>
          <p:cNvSpPr>
            <a:spLocks noGrp="1"/>
          </p:cNvSpPr>
          <p:nvPr>
            <p:ph type="body" sz="quarter" idx="10"/>
          </p:nvPr>
        </p:nvSpPr>
        <p:spPr>
          <a:xfrm>
            <a:off x="146756" y="1410236"/>
            <a:ext cx="3115733" cy="3768569"/>
          </a:xfrm>
        </p:spPr>
        <p:txBody>
          <a:bodyPr/>
          <a:lstStyle/>
          <a:p>
            <a:pPr algn="just"/>
            <a:r>
              <a:rPr lang="tr-TR" sz="1800" dirty="0"/>
              <a:t>Her türlü soru ve katkılarınız için bize ulaşabileceğiniz iletişim kanallarımız: </a:t>
            </a:r>
          </a:p>
          <a:p>
            <a:pPr algn="just"/>
            <a:endParaRPr lang="tr-TR" sz="1800" dirty="0"/>
          </a:p>
          <a:p>
            <a:pPr algn="just"/>
            <a:endParaRPr lang="tr-TR" sz="1800" dirty="0"/>
          </a:p>
          <a:p>
            <a:pPr algn="just"/>
            <a:endParaRPr lang="tr-TR" sz="1800" dirty="0"/>
          </a:p>
          <a:p>
            <a:pPr algn="just"/>
            <a:endParaRPr lang="tr-TR" sz="1800" dirty="0"/>
          </a:p>
          <a:p>
            <a:pPr marL="0" indent="0" algn="just">
              <a:buNone/>
            </a:pPr>
            <a:endParaRPr lang="tr-TR" sz="1800" dirty="0"/>
          </a:p>
          <a:p>
            <a:pPr marL="0" indent="0" algn="just">
              <a:buNone/>
            </a:pPr>
            <a:endParaRPr lang="tr-TR" sz="1800" dirty="0"/>
          </a:p>
          <a:p>
            <a:pPr marL="0" indent="0" algn="just">
              <a:buNone/>
            </a:pPr>
            <a:r>
              <a:rPr lang="tr-TR" sz="1800" dirty="0"/>
              <a:t>Mail: </a:t>
            </a:r>
            <a:r>
              <a:rPr lang="tr-TR" sz="1800" dirty="0">
                <a:hlinkClick r:id="rId2"/>
              </a:rPr>
              <a:t>abu@baskent.edu.tr</a:t>
            </a:r>
            <a:endParaRPr lang="tr-TR" sz="1800" dirty="0"/>
          </a:p>
          <a:p>
            <a:pPr marL="0" indent="0" algn="just">
              <a:buNone/>
            </a:pPr>
            <a:r>
              <a:rPr lang="tr-TR" sz="1800" dirty="0"/>
              <a:t>Web: </a:t>
            </a:r>
            <a:r>
              <a:rPr lang="tr-TR" sz="1800" dirty="0" err="1"/>
              <a:t>abu.baskent.edu.tr</a:t>
            </a:r>
            <a:endParaRPr lang="tr-TR" sz="1800" dirty="0"/>
          </a:p>
          <a:p>
            <a:pPr marL="0" indent="0" algn="just">
              <a:buNone/>
            </a:pPr>
            <a:endParaRPr lang="tr-TR" sz="1800" dirty="0"/>
          </a:p>
          <a:p>
            <a:pPr marL="0" indent="0" algn="just">
              <a:buNone/>
            </a:pPr>
            <a:endParaRPr lang="tr-TR" sz="1800" dirty="0"/>
          </a:p>
          <a:p>
            <a:pPr marL="0" indent="0" algn="just">
              <a:buNone/>
            </a:pPr>
            <a:endParaRPr lang="tr-TR" sz="1800" dirty="0"/>
          </a:p>
          <a:p>
            <a:pPr marL="0" indent="0" algn="just">
              <a:buNone/>
            </a:pPr>
            <a:endParaRPr lang="tr-TR" sz="1800" dirty="0"/>
          </a:p>
        </p:txBody>
      </p:sp>
      <p:sp>
        <p:nvSpPr>
          <p:cNvPr id="3" name="Başlık 2">
            <a:extLst>
              <a:ext uri="{FF2B5EF4-FFF2-40B4-BE49-F238E27FC236}">
                <a16:creationId xmlns:a16="http://schemas.microsoft.com/office/drawing/2014/main" id="{96D53BF7-48DC-786E-0941-9431BCBE8485}"/>
              </a:ext>
            </a:extLst>
          </p:cNvPr>
          <p:cNvSpPr>
            <a:spLocks noGrp="1"/>
          </p:cNvSpPr>
          <p:nvPr>
            <p:ph type="title"/>
          </p:nvPr>
        </p:nvSpPr>
        <p:spPr/>
        <p:txBody>
          <a:bodyPr/>
          <a:lstStyle/>
          <a:p>
            <a:r>
              <a:rPr lang="tr-TR" sz="3200" dirty="0"/>
              <a:t>İletişim</a:t>
            </a:r>
          </a:p>
        </p:txBody>
      </p:sp>
      <p:pic>
        <p:nvPicPr>
          <p:cNvPr id="5" name="Resim 4" descr="metin, ekran görüntüsü, kişi, şahıs içeren bir resim&#10;&#10;Açıklama otomatik olarak oluşturuldu">
            <a:extLst>
              <a:ext uri="{FF2B5EF4-FFF2-40B4-BE49-F238E27FC236}">
                <a16:creationId xmlns:a16="http://schemas.microsoft.com/office/drawing/2014/main" id="{7F342ECD-FD7F-7C38-F6B4-82A6FF28DEB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363" b="4038"/>
          <a:stretch/>
        </p:blipFill>
        <p:spPr>
          <a:xfrm>
            <a:off x="3429000" y="135466"/>
            <a:ext cx="5715000" cy="5579534"/>
          </a:xfrm>
          <a:prstGeom prst="rect">
            <a:avLst/>
          </a:prstGeom>
        </p:spPr>
      </p:pic>
    </p:spTree>
    <p:extLst>
      <p:ext uri="{BB962C8B-B14F-4D97-AF65-F5344CB8AC3E}">
        <p14:creationId xmlns:p14="http://schemas.microsoft.com/office/powerpoint/2010/main" val="3118868816"/>
      </p:ext>
    </p:extLst>
  </p:cSld>
  <p:clrMapOvr>
    <a:masterClrMapping/>
  </p:clrMapOvr>
  <p:transition spd="slow">
    <p:fade thruBlk="1"/>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ileşik">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spcFirstLastPara="0" vert="horz" wrap="square" lIns="9525" tIns="9525" rIns="9525" bIns="9525" numCol="1" spcCol="1270" anchor="ctr" anchorCtr="0">
        <a:noAutofit/>
      </a:bodyPr>
      <a:lstStyle>
        <a:defPPr algn="ctr" fontAlgn="base">
          <a:lnSpc>
            <a:spcPts val="1200"/>
          </a:lnSpc>
          <a:defRPr sz="1200" b="1" dirty="0" smtClean="0"/>
        </a:defPPr>
      </a:lstStyle>
      <a:style>
        <a:lnRef idx="1">
          <a:schemeClr val="accent5"/>
        </a:lnRef>
        <a:fillRef idx="3">
          <a:schemeClr val="accent5"/>
        </a:fillRef>
        <a:effectRef idx="2">
          <a:schemeClr val="accent5"/>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23103</TotalTime>
  <Words>375</Words>
  <Application>Microsoft Office PowerPoint</Application>
  <PresentationFormat>Ekran Gösterisi (16:10)</PresentationFormat>
  <Paragraphs>51</Paragraphs>
  <Slides>7</Slides>
  <Notes>4</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Aptos</vt:lpstr>
      <vt:lpstr>Arial</vt:lpstr>
      <vt:lpstr>Calibri</vt:lpstr>
      <vt:lpstr>Times New Roman</vt:lpstr>
      <vt:lpstr>Wingdings</vt:lpstr>
      <vt:lpstr>1_Office Theme</vt:lpstr>
      <vt:lpstr>PowerPoint Sunusu</vt:lpstr>
      <vt:lpstr>Lisansüstü Öğrenci Kolokyumu Nedir?</vt:lpstr>
      <vt:lpstr>Kolokyuma kimler katılabilir?  </vt:lpstr>
      <vt:lpstr> Lisansüstü Öğrenci Kolokyumunun Nasıl Bir Yapısı Vardır?  </vt:lpstr>
      <vt:lpstr>Lisansüstü Öğrenci Kolokyumu Nasıl İşler? </vt:lpstr>
      <vt:lpstr>Lisansüstü Öğrenci Kolokyumu Nasıl İşler?</vt:lpstr>
      <vt:lpstr>İletişim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emrea</dc:creator>
  <cp:lastModifiedBy>User</cp:lastModifiedBy>
  <cp:revision>1513</cp:revision>
  <cp:lastPrinted>2020-06-22T19:03:10Z</cp:lastPrinted>
  <dcterms:created xsi:type="dcterms:W3CDTF">2011-09-13T10:36:48Z</dcterms:created>
  <dcterms:modified xsi:type="dcterms:W3CDTF">2024-10-22T07:34:58Z</dcterms:modified>
</cp:coreProperties>
</file>