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2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_rels/chart3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3.xlsx"/></Relationships>

</file>

<file path=ppt/charts/_rels/chart4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4.xlsx"/></Relationships>

</file>

<file path=ppt/charts/_rels/chart5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5.xlsx"/></Relationships>

</file>

<file path=ppt/charts/_rels/chart6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6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24428"/>
          <c:y val="0.0315287"/>
          <c:w val="0.970572"/>
          <c:h val="0.8625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Başvuru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Sheet1!$B$1:$T$1</c:f>
              <c:strCache>
                <c:ptCount val="19"/>
                <c:pt idx="0">
                  <c:v>2015</c:v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2024G</c:v>
                </c:pt>
                <c:pt idx="17">
                  <c:v>2025 B</c:v>
                </c:pt>
                <c:pt idx="18">
                  <c:v>2025 G</c:v>
                </c:pt>
              </c:strCache>
            </c:strRef>
          </c:cat>
          <c:val>
            <c:numRef>
              <c:f>Sheet1!$B$2:$T$2</c:f>
              <c:numCache>
                <c:ptCount val="19"/>
                <c:pt idx="0">
                  <c:v>10.000000</c:v>
                </c:pt>
                <c:pt idx="1">
                  <c:v>26.000000</c:v>
                </c:pt>
                <c:pt idx="2">
                  <c:v>5.000000</c:v>
                </c:pt>
                <c:pt idx="3">
                  <c:v>19.000000</c:v>
                </c:pt>
                <c:pt idx="4">
                  <c:v>9.000000</c:v>
                </c:pt>
                <c:pt idx="5">
                  <c:v>32.000000</c:v>
                </c:pt>
                <c:pt idx="6">
                  <c:v>10.000000</c:v>
                </c:pt>
                <c:pt idx="7">
                  <c:v>31.000000</c:v>
                </c:pt>
                <c:pt idx="8">
                  <c:v>31.000000</c:v>
                </c:pt>
                <c:pt idx="9">
                  <c:v>57.000000</c:v>
                </c:pt>
                <c:pt idx="10">
                  <c:v>21.000000</c:v>
                </c:pt>
                <c:pt idx="11">
                  <c:v>28.000000</c:v>
                </c:pt>
                <c:pt idx="12">
                  <c:v>16.000000</c:v>
                </c:pt>
                <c:pt idx="13">
                  <c:v>36.000000</c:v>
                </c:pt>
                <c:pt idx="14">
                  <c:v>38.000000</c:v>
                </c:pt>
                <c:pt idx="15">
                  <c:v>35.000000</c:v>
                </c:pt>
                <c:pt idx="16">
                  <c:v>46.000000</c:v>
                </c:pt>
                <c:pt idx="17">
                  <c:v>13.000000</c:v>
                </c:pt>
                <c:pt idx="18">
                  <c:v>39.000000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Kabul</c:v>
                </c:pt>
              </c:strCache>
            </c:strRef>
          </c:tx>
          <c:spPr>
            <a:solidFill>
              <a:srgbClr val="DE7E1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Sheet1!$B$1:$T$1</c:f>
              <c:strCache>
                <c:ptCount val="19"/>
                <c:pt idx="0">
                  <c:v>2015</c:v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2024G</c:v>
                </c:pt>
                <c:pt idx="17">
                  <c:v>2025 B</c:v>
                </c:pt>
                <c:pt idx="18">
                  <c:v>2025 G</c:v>
                </c:pt>
              </c:strCache>
            </c:strRef>
          </c:cat>
          <c:val>
            <c:numRef>
              <c:f>Sheet1!$B$3:$T$3</c:f>
              <c:numCache>
                <c:ptCount val="19"/>
                <c:pt idx="0">
                  <c:v>8.000000</c:v>
                </c:pt>
                <c:pt idx="1">
                  <c:v>21.000000</c:v>
                </c:pt>
                <c:pt idx="2">
                  <c:v>5.000000</c:v>
                </c:pt>
                <c:pt idx="3">
                  <c:v>17.000000</c:v>
                </c:pt>
                <c:pt idx="4">
                  <c:v>9.000000</c:v>
                </c:pt>
                <c:pt idx="5">
                  <c:v>24.000000</c:v>
                </c:pt>
                <c:pt idx="6">
                  <c:v>8.000000</c:v>
                </c:pt>
                <c:pt idx="7">
                  <c:v>22.000000</c:v>
                </c:pt>
                <c:pt idx="8">
                  <c:v>22.000000</c:v>
                </c:pt>
                <c:pt idx="9">
                  <c:v>34.000000</c:v>
                </c:pt>
                <c:pt idx="10">
                  <c:v>14.000000</c:v>
                </c:pt>
                <c:pt idx="11">
                  <c:v>22.000000</c:v>
                </c:pt>
                <c:pt idx="12">
                  <c:v>10.000000</c:v>
                </c:pt>
                <c:pt idx="13">
                  <c:v>26.000000</c:v>
                </c:pt>
                <c:pt idx="14">
                  <c:v>14.000000</c:v>
                </c:pt>
                <c:pt idx="15">
                  <c:v>33.000000</c:v>
                </c:pt>
                <c:pt idx="16">
                  <c:v>27.000000</c:v>
                </c:pt>
                <c:pt idx="17">
                  <c:v>4.000000</c:v>
                </c:pt>
                <c:pt idx="18">
                  <c:v>21.000000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Kayıt</c:v>
                </c:pt>
              </c:strCache>
            </c:strRef>
          </c:tx>
          <c:spPr>
            <a:solidFill>
              <a:srgbClr val="9F835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Sheet1!$B$1:$T$1</c:f>
              <c:strCache>
                <c:ptCount val="19"/>
                <c:pt idx="0">
                  <c:v>2015</c:v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2024G</c:v>
                </c:pt>
                <c:pt idx="17">
                  <c:v>2025 B</c:v>
                </c:pt>
                <c:pt idx="18">
                  <c:v>2025 G</c:v>
                </c:pt>
              </c:strCache>
            </c:strRef>
          </c:cat>
          <c:val>
            <c:numRef>
              <c:f>Sheet1!$B$4:$T$4</c:f>
              <c:numCache>
                <c:ptCount val="19"/>
                <c:pt idx="0">
                  <c:v>6.000000</c:v>
                </c:pt>
                <c:pt idx="1">
                  <c:v>20.000000</c:v>
                </c:pt>
                <c:pt idx="2">
                  <c:v>5.000000</c:v>
                </c:pt>
                <c:pt idx="3">
                  <c:v>15.000000</c:v>
                </c:pt>
                <c:pt idx="4">
                  <c:v>7.000000</c:v>
                </c:pt>
                <c:pt idx="5">
                  <c:v>20.000000</c:v>
                </c:pt>
                <c:pt idx="6">
                  <c:v>8.000000</c:v>
                </c:pt>
                <c:pt idx="7">
                  <c:v>20.000000</c:v>
                </c:pt>
                <c:pt idx="8">
                  <c:v>22.000000</c:v>
                </c:pt>
                <c:pt idx="9">
                  <c:v>31.000000</c:v>
                </c:pt>
                <c:pt idx="10">
                  <c:v>13.000000</c:v>
                </c:pt>
                <c:pt idx="11">
                  <c:v>20.000000</c:v>
                </c:pt>
                <c:pt idx="12">
                  <c:v>8.000000</c:v>
                </c:pt>
                <c:pt idx="13">
                  <c:v>21.000000</c:v>
                </c:pt>
                <c:pt idx="14">
                  <c:v>11.000000</c:v>
                </c:pt>
                <c:pt idx="15">
                  <c:v>24.000000</c:v>
                </c:pt>
                <c:pt idx="16">
                  <c:v>20.000000</c:v>
                </c:pt>
                <c:pt idx="17">
                  <c:v>3.000000</c:v>
                </c:pt>
                <c:pt idx="18">
                  <c:v>16.000000</c:v>
                </c:pt>
              </c:numCache>
            </c:numRef>
          </c:val>
        </c:ser>
        <c:gapWidth val="219"/>
        <c:overlap val="-27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15"/>
        <c:minorUnit val="7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399554"/>
          <c:y val="0.955971"/>
          <c:w val="0.208972"/>
          <c:h val="0.0440287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30857"/>
          <c:y val="0.0407013"/>
          <c:w val="0.964143"/>
          <c:h val="0.8103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Başvuru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 G</c:v>
                </c:pt>
              </c:strCache>
            </c:strRef>
          </c:cat>
          <c:val>
            <c:numRef>
              <c:f>Sheet1!$B$2:$U$2</c:f>
              <c:numCache>
                <c:ptCount val="20"/>
                <c:pt idx="0">
                  <c:v>4.000000</c:v>
                </c:pt>
                <c:pt idx="1">
                  <c:v>6.000000</c:v>
                </c:pt>
                <c:pt idx="2">
                  <c:v>0.000000</c:v>
                </c:pt>
                <c:pt idx="3">
                  <c:v>1.000000</c:v>
                </c:pt>
                <c:pt idx="4">
                  <c:v>0.000000</c:v>
                </c:pt>
                <c:pt idx="5">
                  <c:v>7.000000</c:v>
                </c:pt>
                <c:pt idx="6">
                  <c:v>0.000000</c:v>
                </c:pt>
                <c:pt idx="7">
                  <c:v>1.000000</c:v>
                </c:pt>
                <c:pt idx="8">
                  <c:v>8.000000</c:v>
                </c:pt>
                <c:pt idx="9">
                  <c:v>19.000000</c:v>
                </c:pt>
                <c:pt idx="10">
                  <c:v>3.000000</c:v>
                </c:pt>
                <c:pt idx="11">
                  <c:v>6.000000</c:v>
                </c:pt>
                <c:pt idx="12">
                  <c:v>4.000000</c:v>
                </c:pt>
                <c:pt idx="13">
                  <c:v>8.000000</c:v>
                </c:pt>
                <c:pt idx="14">
                  <c:v>6.000000</c:v>
                </c:pt>
                <c:pt idx="15">
                  <c:v>11.000000</c:v>
                </c:pt>
                <c:pt idx="16">
                  <c:v>7.000000</c:v>
                </c:pt>
                <c:pt idx="17">
                  <c:v>7.000000</c:v>
                </c:pt>
                <c:pt idx="18">
                  <c:v>1.000000</c:v>
                </c:pt>
                <c:pt idx="19">
                  <c:v>3.000000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Kabul </c:v>
                </c:pt>
              </c:strCache>
            </c:strRef>
          </c:tx>
          <c:spPr>
            <a:solidFill>
              <a:srgbClr val="9F835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 G</c:v>
                </c:pt>
              </c:strCache>
            </c:strRef>
          </c:cat>
          <c:val>
            <c:numRef>
              <c:f>Sheet1!$B$3:$U$3</c:f>
              <c:numCache>
                <c:ptCount val="20"/>
                <c:pt idx="0">
                  <c:v>4.000000</c:v>
                </c:pt>
                <c:pt idx="1">
                  <c:v>6.000000</c:v>
                </c:pt>
                <c:pt idx="2">
                  <c:v>0.000000</c:v>
                </c:pt>
                <c:pt idx="3">
                  <c:v>0.000000</c:v>
                </c:pt>
                <c:pt idx="4">
                  <c:v>0.000000</c:v>
                </c:pt>
                <c:pt idx="5">
                  <c:v>4.000000</c:v>
                </c:pt>
                <c:pt idx="6">
                  <c:v>0.000000</c:v>
                </c:pt>
                <c:pt idx="7">
                  <c:v>1.000000</c:v>
                </c:pt>
                <c:pt idx="8">
                  <c:v>5.000000</c:v>
                </c:pt>
                <c:pt idx="9">
                  <c:v>9.000000</c:v>
                </c:pt>
                <c:pt idx="10">
                  <c:v>1.000000</c:v>
                </c:pt>
                <c:pt idx="11">
                  <c:v>5.000000</c:v>
                </c:pt>
                <c:pt idx="12">
                  <c:v>3.000000</c:v>
                </c:pt>
                <c:pt idx="13">
                  <c:v>5.000000</c:v>
                </c:pt>
                <c:pt idx="14">
                  <c:v>1.000000</c:v>
                </c:pt>
                <c:pt idx="15">
                  <c:v>10.000000</c:v>
                </c:pt>
                <c:pt idx="16">
                  <c:v>2.000000</c:v>
                </c:pt>
                <c:pt idx="17">
                  <c:v>2.000000</c:v>
                </c:pt>
                <c:pt idx="18">
                  <c:v>5.000000</c:v>
                </c:pt>
                <c:pt idx="19">
                  <c:v>1.000000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Kayıt </c:v>
                </c:pt>
              </c:strCache>
            </c:strRef>
          </c:tx>
          <c:spPr>
            <a:solidFill>
              <a:srgbClr val="92AA4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 G</c:v>
                </c:pt>
              </c:strCache>
            </c:strRef>
          </c:cat>
          <c:val>
            <c:numRef>
              <c:f>Sheet1!$B$4:$U$4</c:f>
              <c:numCache>
                <c:ptCount val="20"/>
                <c:pt idx="0">
                  <c:v>3.000000</c:v>
                </c:pt>
                <c:pt idx="1">
                  <c:v>6.000000</c:v>
                </c:pt>
                <c:pt idx="2">
                  <c:v>0.000000</c:v>
                </c:pt>
                <c:pt idx="3">
                  <c:v>0.000000</c:v>
                </c:pt>
                <c:pt idx="4">
                  <c:v>0.000000</c:v>
                </c:pt>
                <c:pt idx="5">
                  <c:v>3.000000</c:v>
                </c:pt>
                <c:pt idx="6">
                  <c:v>0.000000</c:v>
                </c:pt>
                <c:pt idx="7">
                  <c:v>1.000000</c:v>
                </c:pt>
                <c:pt idx="8">
                  <c:v>5.000000</c:v>
                </c:pt>
                <c:pt idx="9">
                  <c:v>8.000000</c:v>
                </c:pt>
                <c:pt idx="10">
                  <c:v>1.000000</c:v>
                </c:pt>
                <c:pt idx="11">
                  <c:v>5.000000</c:v>
                </c:pt>
                <c:pt idx="12">
                  <c:v>1.000000</c:v>
                </c:pt>
                <c:pt idx="13">
                  <c:v>3.000000</c:v>
                </c:pt>
                <c:pt idx="14">
                  <c:v>0.000000</c:v>
                </c:pt>
                <c:pt idx="15">
                  <c:v>3.000000</c:v>
                </c:pt>
                <c:pt idx="16">
                  <c:v>1.000000</c:v>
                </c:pt>
                <c:pt idx="17">
                  <c:v>1.000000</c:v>
                </c:pt>
                <c:pt idx="18">
                  <c:v>1.000000</c:v>
                </c:pt>
                <c:pt idx="19">
                  <c:v>0.000000</c:v>
                </c:pt>
              </c:numCache>
            </c:numRef>
          </c:val>
        </c:ser>
        <c:gapWidth val="75"/>
        <c:overlap val="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5"/>
        <c:minorUnit val="2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319154"/>
          <c:y val="0.946799"/>
          <c:w val="0.272285"/>
          <c:h val="0.0532013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303254"/>
          <c:y val="0.0332686"/>
          <c:w val="0.964675"/>
          <c:h val="0.6924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Başvuru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 G</c:v>
                </c:pt>
              </c:strCache>
            </c:strRef>
          </c:cat>
          <c:val>
            <c:numRef>
              <c:f>Sheet1!$B$2:$U$2</c:f>
              <c:numCache>
                <c:ptCount val="20"/>
                <c:pt idx="0">
                  <c:v>6.000000</c:v>
                </c:pt>
                <c:pt idx="1">
                  <c:v>10.000000</c:v>
                </c:pt>
                <c:pt idx="2">
                  <c:v>5.000000</c:v>
                </c:pt>
                <c:pt idx="3">
                  <c:v>12.000000</c:v>
                </c:pt>
                <c:pt idx="4">
                  <c:v>5.000000</c:v>
                </c:pt>
                <c:pt idx="5">
                  <c:v>15.000000</c:v>
                </c:pt>
                <c:pt idx="6">
                  <c:v>10.000000</c:v>
                </c:pt>
                <c:pt idx="7">
                  <c:v>20.000000</c:v>
                </c:pt>
                <c:pt idx="8">
                  <c:v>19.000000</c:v>
                </c:pt>
                <c:pt idx="9">
                  <c:v>32.000000</c:v>
                </c:pt>
                <c:pt idx="10">
                  <c:v>14.000000</c:v>
                </c:pt>
                <c:pt idx="11">
                  <c:v>15.000000</c:v>
                </c:pt>
                <c:pt idx="12">
                  <c:v>9.000000</c:v>
                </c:pt>
                <c:pt idx="13">
                  <c:v>17.000000</c:v>
                </c:pt>
                <c:pt idx="14">
                  <c:v>24.000000</c:v>
                </c:pt>
                <c:pt idx="15">
                  <c:v>22.000000</c:v>
                </c:pt>
                <c:pt idx="16">
                  <c:v>16.000000</c:v>
                </c:pt>
                <c:pt idx="17">
                  <c:v>21.000000</c:v>
                </c:pt>
                <c:pt idx="18">
                  <c:v>5.000000</c:v>
                </c:pt>
                <c:pt idx="19">
                  <c:v>18.000000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Kabul </c:v>
                </c:pt>
              </c:strCache>
            </c:strRef>
          </c:tx>
          <c:spPr>
            <a:solidFill>
              <a:srgbClr val="9F835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 G</c:v>
                </c:pt>
              </c:strCache>
            </c:strRef>
          </c:cat>
          <c:val>
            <c:numRef>
              <c:f>Sheet1!$B$3:$U$3</c:f>
              <c:numCache>
                <c:ptCount val="20"/>
                <c:pt idx="0">
                  <c:v>4.000000</c:v>
                </c:pt>
                <c:pt idx="1">
                  <c:v>7.000000</c:v>
                </c:pt>
                <c:pt idx="2">
                  <c:v>5.000000</c:v>
                </c:pt>
                <c:pt idx="3">
                  <c:v>12.000000</c:v>
                </c:pt>
                <c:pt idx="4">
                  <c:v>5.000000</c:v>
                </c:pt>
                <c:pt idx="5">
                  <c:v>13.000000</c:v>
                </c:pt>
                <c:pt idx="6">
                  <c:v>8.000000</c:v>
                </c:pt>
                <c:pt idx="7">
                  <c:v>13.000000</c:v>
                </c:pt>
                <c:pt idx="8">
                  <c:v>13.000000</c:v>
                </c:pt>
                <c:pt idx="9">
                  <c:v>21.000000</c:v>
                </c:pt>
                <c:pt idx="10">
                  <c:v>12.000000</c:v>
                </c:pt>
                <c:pt idx="11">
                  <c:v>13.000000</c:v>
                </c:pt>
                <c:pt idx="12">
                  <c:v>5.000000</c:v>
                </c:pt>
                <c:pt idx="13">
                  <c:v>13.000000</c:v>
                </c:pt>
                <c:pt idx="14">
                  <c:v>11.000000</c:v>
                </c:pt>
                <c:pt idx="15">
                  <c:v>15.000000</c:v>
                </c:pt>
                <c:pt idx="16">
                  <c:v>10.000000</c:v>
                </c:pt>
                <c:pt idx="17">
                  <c:v>16.000000</c:v>
                </c:pt>
                <c:pt idx="18">
                  <c:v>2.000000</c:v>
                </c:pt>
                <c:pt idx="19">
                  <c:v>13.000000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Kayıt </c:v>
                </c:pt>
              </c:strCache>
            </c:strRef>
          </c:tx>
          <c:spPr>
            <a:solidFill>
              <a:srgbClr val="92AA4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2015</c:v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 G</c:v>
                </c:pt>
              </c:strCache>
            </c:strRef>
          </c:cat>
          <c:val>
            <c:numRef>
              <c:f>Sheet1!$B$4:$U$4</c:f>
              <c:numCache>
                <c:ptCount val="20"/>
                <c:pt idx="0">
                  <c:v>3.000000</c:v>
                </c:pt>
                <c:pt idx="1">
                  <c:v>7.000000</c:v>
                </c:pt>
                <c:pt idx="2">
                  <c:v>5.000000</c:v>
                </c:pt>
                <c:pt idx="3">
                  <c:v>12.000000</c:v>
                </c:pt>
                <c:pt idx="4">
                  <c:v>4.000000</c:v>
                </c:pt>
                <c:pt idx="5">
                  <c:v>11.000000</c:v>
                </c:pt>
                <c:pt idx="6">
                  <c:v>8.000000</c:v>
                </c:pt>
                <c:pt idx="7">
                  <c:v>13.000000</c:v>
                </c:pt>
                <c:pt idx="8">
                  <c:v>13.000000</c:v>
                </c:pt>
                <c:pt idx="9">
                  <c:v>19.000000</c:v>
                </c:pt>
                <c:pt idx="10">
                  <c:v>11.000000</c:v>
                </c:pt>
                <c:pt idx="11">
                  <c:v>11.000000</c:v>
                </c:pt>
                <c:pt idx="12">
                  <c:v>5.000000</c:v>
                </c:pt>
                <c:pt idx="13">
                  <c:v>10.000000</c:v>
                </c:pt>
                <c:pt idx="14">
                  <c:v>9.000000</c:v>
                </c:pt>
                <c:pt idx="15">
                  <c:v>15.000000</c:v>
                </c:pt>
                <c:pt idx="16">
                  <c:v>6.000000</c:v>
                </c:pt>
                <c:pt idx="17">
                  <c:v>13.000000</c:v>
                </c:pt>
                <c:pt idx="18">
                  <c:v>1.000000</c:v>
                </c:pt>
                <c:pt idx="19">
                  <c:v>10.000000</c:v>
                </c:pt>
              </c:numCache>
            </c:numRef>
          </c:val>
        </c:ser>
        <c:gapWidth val="75"/>
        <c:overlap val="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10"/>
        <c:minorUnit val="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376433"/>
          <c:y val="0.954231"/>
          <c:w val="0.267593"/>
          <c:h val="0.0457686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35379"/>
          <c:y val="0.0505645"/>
          <c:w val="0.959621"/>
          <c:h val="0.8500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2025G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Başvuru</c:v>
                </c:pt>
                <c:pt idx="1">
                  <c:v>Kabul</c:v>
                </c:pt>
                <c:pt idx="2">
                  <c:v>Kayıt</c:v>
                </c:pt>
              </c:strCache>
            </c:strRef>
          </c:cat>
          <c:val>
            <c:numRef>
              <c:f>Sheet1!$B$2:$D$2</c:f>
              <c:numCache>
                <c:ptCount val="3"/>
                <c:pt idx="0">
                  <c:v>4.000000</c:v>
                </c:pt>
                <c:pt idx="1">
                  <c:v>4.000000</c:v>
                </c:pt>
                <c:pt idx="2">
                  <c:v>2.000000</c:v>
                </c:pt>
              </c:numCache>
            </c:numRef>
          </c:val>
        </c:ser>
        <c:gapWidth val="75"/>
        <c:overlap val="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1"/>
        <c:minorUnit val="0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"/>
          <c:y val="0.940163"/>
          <c:w val="0.241371"/>
          <c:h val="0.059837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25409"/>
          <c:y val="0.0421008"/>
          <c:w val="0.969591"/>
          <c:h val="0.6645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Başvuru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/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Sheet1!$B$2:$U$2</c:f>
              <c:numCache>
                <c:ptCount val="19"/>
                <c:pt idx="1">
                  <c:v>10.000000</c:v>
                </c:pt>
                <c:pt idx="2">
                  <c:v>0.000000</c:v>
                </c:pt>
                <c:pt idx="3">
                  <c:v>6.000000</c:v>
                </c:pt>
                <c:pt idx="4">
                  <c:v>4.000000</c:v>
                </c:pt>
                <c:pt idx="5">
                  <c:v>10.000000</c:v>
                </c:pt>
                <c:pt idx="6">
                  <c:v>0.000000</c:v>
                </c:pt>
                <c:pt idx="7">
                  <c:v>10.000000</c:v>
                </c:pt>
                <c:pt idx="8">
                  <c:v>4.000000</c:v>
                </c:pt>
                <c:pt idx="9">
                  <c:v>6.000000</c:v>
                </c:pt>
                <c:pt idx="10">
                  <c:v>4.000000</c:v>
                </c:pt>
                <c:pt idx="11">
                  <c:v>7.000000</c:v>
                </c:pt>
                <c:pt idx="12">
                  <c:v>3.000000</c:v>
                </c:pt>
                <c:pt idx="13">
                  <c:v>0.000000</c:v>
                </c:pt>
                <c:pt idx="14">
                  <c:v>3.000000</c:v>
                </c:pt>
                <c:pt idx="15">
                  <c:v>5.000000</c:v>
                </c:pt>
                <c:pt idx="16">
                  <c:v>2.000000</c:v>
                </c:pt>
                <c:pt idx="17">
                  <c:v>4.000000</c:v>
                </c:pt>
                <c:pt idx="18">
                  <c:v>0.000000</c:v>
                </c:pt>
                <c:pt idx="19">
                  <c:v>2.000000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Kabul </c:v>
                </c:pt>
              </c:strCache>
            </c:strRef>
          </c:tx>
          <c:spPr>
            <a:solidFill>
              <a:srgbClr val="DE7E1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/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Sheet1!$B$3:$U$3</c:f>
              <c:numCache>
                <c:ptCount val="19"/>
                <c:pt idx="1">
                  <c:v>8.000000</c:v>
                </c:pt>
                <c:pt idx="2">
                  <c:v>0.000000</c:v>
                </c:pt>
                <c:pt idx="3">
                  <c:v>5.000000</c:v>
                </c:pt>
                <c:pt idx="4">
                  <c:v>4.000000</c:v>
                </c:pt>
                <c:pt idx="5">
                  <c:v>7.000000</c:v>
                </c:pt>
                <c:pt idx="6">
                  <c:v>0.000000</c:v>
                </c:pt>
                <c:pt idx="7">
                  <c:v>8.000000</c:v>
                </c:pt>
                <c:pt idx="8">
                  <c:v>4.000000</c:v>
                </c:pt>
                <c:pt idx="9">
                  <c:v>4.000000</c:v>
                </c:pt>
                <c:pt idx="10">
                  <c:v>1.000000</c:v>
                </c:pt>
                <c:pt idx="11">
                  <c:v>4.000000</c:v>
                </c:pt>
                <c:pt idx="12">
                  <c:v>2.000000</c:v>
                </c:pt>
                <c:pt idx="13">
                  <c:v>0.000000</c:v>
                </c:pt>
                <c:pt idx="14">
                  <c:v>0.000000</c:v>
                </c:pt>
                <c:pt idx="15">
                  <c:v>2.000000</c:v>
                </c:pt>
                <c:pt idx="16">
                  <c:v>1.000000</c:v>
                </c:pt>
                <c:pt idx="17">
                  <c:v>1.000000</c:v>
                </c:pt>
                <c:pt idx="18">
                  <c:v>0.000000</c:v>
                </c:pt>
                <c:pt idx="19">
                  <c:v>1.000000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Kayıt </c:v>
                </c:pt>
              </c:strCache>
            </c:strRef>
          </c:tx>
          <c:spPr>
            <a:solidFill>
              <a:srgbClr val="9F835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/>
                </c:pt>
                <c:pt idx="1">
                  <c:v>2016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Sheet1!$B$4:$U$4</c:f>
              <c:numCache>
                <c:ptCount val="19"/>
                <c:pt idx="1">
                  <c:v>7.000000</c:v>
                </c:pt>
                <c:pt idx="2">
                  <c:v>0.000000</c:v>
                </c:pt>
                <c:pt idx="3">
                  <c:v>3.000000</c:v>
                </c:pt>
                <c:pt idx="4">
                  <c:v>3.000000</c:v>
                </c:pt>
                <c:pt idx="5">
                  <c:v>6.000000</c:v>
                </c:pt>
                <c:pt idx="6">
                  <c:v>0.000000</c:v>
                </c:pt>
                <c:pt idx="7">
                  <c:v>6.000000</c:v>
                </c:pt>
                <c:pt idx="8">
                  <c:v>4.000000</c:v>
                </c:pt>
                <c:pt idx="9">
                  <c:v>4.000000</c:v>
                </c:pt>
                <c:pt idx="10">
                  <c:v>1.000000</c:v>
                </c:pt>
                <c:pt idx="11">
                  <c:v>4.000000</c:v>
                </c:pt>
                <c:pt idx="12">
                  <c:v>2.000000</c:v>
                </c:pt>
                <c:pt idx="13">
                  <c:v>0.000000</c:v>
                </c:pt>
                <c:pt idx="14">
                  <c:v>0.000000</c:v>
                </c:pt>
                <c:pt idx="15">
                  <c:v>1.000000</c:v>
                </c:pt>
                <c:pt idx="16">
                  <c:v>1.000000</c:v>
                </c:pt>
                <c:pt idx="17">
                  <c:v>0.000000</c:v>
                </c:pt>
                <c:pt idx="18">
                  <c:v>0.000000</c:v>
                </c:pt>
                <c:pt idx="19">
                  <c:v>1.000000</c:v>
                </c:pt>
              </c:numCache>
            </c:numRef>
          </c:val>
        </c:ser>
        <c:gapWidth val="219"/>
        <c:overlap val="-27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2.5"/>
        <c:minorUnit val="1.2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379308"/>
          <c:y val="0.948086"/>
          <c:w val="0.224211"/>
          <c:h val="0.051913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459061"/>
          <c:y val="0.0470348"/>
          <c:w val="0.949094"/>
          <c:h val="0.7896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Başvuru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2022 G</c:v>
                </c:pt>
                <c:pt idx="1">
                  <c:v>2023B</c:v>
                </c:pt>
                <c:pt idx="2">
                  <c:v>2023G</c:v>
                </c:pt>
                <c:pt idx="3">
                  <c:v>2024B</c:v>
                </c:pt>
                <c:pt idx="4">
                  <c:v>2024G</c:v>
                </c:pt>
                <c:pt idx="5">
                  <c:v>2025B</c:v>
                </c:pt>
                <c:pt idx="6">
                  <c:v>2025G</c:v>
                </c:pt>
              </c:strCache>
            </c:strRef>
          </c:cat>
          <c:val>
            <c:numRef>
              <c:f>Sheet1!$B$2:$H$2</c:f>
              <c:numCache>
                <c:ptCount val="7"/>
                <c:pt idx="0">
                  <c:v>11.000000</c:v>
                </c:pt>
                <c:pt idx="1">
                  <c:v>5.000000</c:v>
                </c:pt>
                <c:pt idx="2">
                  <c:v>12.000000</c:v>
                </c:pt>
                <c:pt idx="3">
                  <c:v>1.000000</c:v>
                </c:pt>
                <c:pt idx="4">
                  <c:v>14.000000</c:v>
                </c:pt>
                <c:pt idx="5">
                  <c:v>3.000000</c:v>
                </c:pt>
                <c:pt idx="6">
                  <c:v>3.000000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Kabul </c:v>
                </c:pt>
              </c:strCache>
            </c:strRef>
          </c:tx>
          <c:spPr>
            <a:solidFill>
              <a:srgbClr val="DE7E1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2022 G</c:v>
                </c:pt>
                <c:pt idx="1">
                  <c:v>2023B</c:v>
                </c:pt>
                <c:pt idx="2">
                  <c:v>2023G</c:v>
                </c:pt>
                <c:pt idx="3">
                  <c:v>2024B</c:v>
                </c:pt>
                <c:pt idx="4">
                  <c:v>2024G</c:v>
                </c:pt>
                <c:pt idx="5">
                  <c:v>2025B</c:v>
                </c:pt>
                <c:pt idx="6">
                  <c:v>2025G</c:v>
                </c:pt>
              </c:strCache>
            </c:strRef>
          </c:cat>
          <c:val>
            <c:numRef>
              <c:f>Sheet1!$B$3:$H$3</c:f>
              <c:numCache>
                <c:ptCount val="7"/>
                <c:pt idx="0">
                  <c:v>8.000000</c:v>
                </c:pt>
                <c:pt idx="1">
                  <c:v>2.000000</c:v>
                </c:pt>
                <c:pt idx="2">
                  <c:v>6.000000</c:v>
                </c:pt>
                <c:pt idx="3">
                  <c:v>0.000000</c:v>
                </c:pt>
                <c:pt idx="4">
                  <c:v>8.000000</c:v>
                </c:pt>
                <c:pt idx="5">
                  <c:v>1.000000</c:v>
                </c:pt>
                <c:pt idx="6">
                  <c:v>2.000000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Kayıt </c:v>
                </c:pt>
              </c:strCache>
            </c:strRef>
          </c:tx>
          <c:spPr>
            <a:solidFill>
              <a:srgbClr val="9F835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2022 G</c:v>
                </c:pt>
                <c:pt idx="1">
                  <c:v>2023B</c:v>
                </c:pt>
                <c:pt idx="2">
                  <c:v>2023G</c:v>
                </c:pt>
                <c:pt idx="3">
                  <c:v>2024B</c:v>
                </c:pt>
                <c:pt idx="4">
                  <c:v>2024G</c:v>
                </c:pt>
                <c:pt idx="5">
                  <c:v>2025B</c:v>
                </c:pt>
                <c:pt idx="6">
                  <c:v>2025G</c:v>
                </c:pt>
              </c:strCache>
            </c:strRef>
          </c:cat>
          <c:val>
            <c:numRef>
              <c:f>Sheet1!$B$4:$H$4</c:f>
              <c:numCache>
                <c:ptCount val="7"/>
                <c:pt idx="0">
                  <c:v>8.000000</c:v>
                </c:pt>
                <c:pt idx="1">
                  <c:v>2.000000</c:v>
                </c:pt>
                <c:pt idx="2">
                  <c:v>4.000000</c:v>
                </c:pt>
                <c:pt idx="3">
                  <c:v>0.000000</c:v>
                </c:pt>
                <c:pt idx="4">
                  <c:v>6.000000</c:v>
                </c:pt>
                <c:pt idx="5">
                  <c:v>1.000000</c:v>
                </c:pt>
                <c:pt idx="6">
                  <c:v>2.000000</c:v>
                </c:pt>
              </c:numCache>
            </c:numRef>
          </c:val>
        </c:ser>
        <c:gapWidth val="219"/>
        <c:overlap val="-27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3.5"/>
        <c:minorUnit val="1.7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"/>
          <c:y val="0.899435"/>
          <c:w val="0.230711"/>
          <c:h val="0.10056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9" name="Shape 27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Yazar ve Tarih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12" name="Sunu Başlığı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13" name="Gövde Düzeyi Bir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10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10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ja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janda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Ajanda Başlığı</a:t>
            </a:r>
          </a:p>
        </p:txBody>
      </p:sp>
      <p:sp>
        <p:nvSpPr>
          <p:cNvPr id="109" name="Ajanda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Ajanda Alt Başlığı</a:t>
            </a:r>
          </a:p>
        </p:txBody>
      </p:sp>
      <p:sp>
        <p:nvSpPr>
          <p:cNvPr id="110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Ajanda Konuları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ap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övde Düzeyi Bir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Rapor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üyük V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övde Düzeyi Bir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%100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Veri bilgisi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Veri bilgisi</a:t>
            </a:r>
          </a:p>
        </p:txBody>
      </p:sp>
      <p:sp>
        <p:nvSpPr>
          <p:cNvPr id="12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İsim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İsim</a:t>
            </a:r>
          </a:p>
        </p:txBody>
      </p:sp>
      <p:sp>
        <p:nvSpPr>
          <p:cNvPr id="136" name="Gövde Düzeyi Bir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“Ünlü Alıntı”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 - 3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Kızarmış pilav, kaynamış yumurta ve salata ile dolu kâse ve yemek çubukları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omon balığı çöreği, salata ve humus ile dolu kâse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Maydanozlu tereyağı, kavrulmuş fındık ve rendelenmiş parmesan peyniriyle bir kâse pappardelle makarna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kızarmış pilav, kaynamış yumurta ve salata ile dolu kâse ve yemek çubukları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Slaydı"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22"/>
          <p:cNvGrpSpPr/>
          <p:nvPr/>
        </p:nvGrpSpPr>
        <p:grpSpPr>
          <a:xfrm>
            <a:off x="2" y="457200"/>
            <a:ext cx="5703033" cy="13277257"/>
            <a:chOff x="0" y="0"/>
            <a:chExt cx="5703032" cy="13277256"/>
          </a:xfrm>
        </p:grpSpPr>
        <p:sp>
          <p:nvSpPr>
            <p:cNvPr id="169" name="Freeform 11"/>
            <p:cNvSpPr/>
            <p:nvPr/>
          </p:nvSpPr>
          <p:spPr>
            <a:xfrm>
              <a:off x="-1" y="4692887"/>
              <a:ext cx="201285" cy="1252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257196" y="5855859"/>
              <a:ext cx="1293435" cy="4644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1613996" y="10436920"/>
              <a:ext cx="1218886" cy="2840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1919649" y="12550398"/>
              <a:ext cx="342928" cy="726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201283" y="5945318"/>
              <a:ext cx="1643817" cy="6657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4" name="Freeform 16"/>
            <p:cNvSpPr/>
            <p:nvPr/>
          </p:nvSpPr>
          <p:spPr>
            <a:xfrm>
              <a:off x="52252" y="0"/>
              <a:ext cx="204945" cy="5855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5" name="Freeform 17"/>
            <p:cNvSpPr/>
            <p:nvPr/>
          </p:nvSpPr>
          <p:spPr>
            <a:xfrm>
              <a:off x="156553" y="5430927"/>
              <a:ext cx="156555" cy="987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6" name="Freeform 18"/>
            <p:cNvSpPr/>
            <p:nvPr/>
          </p:nvSpPr>
          <p:spPr>
            <a:xfrm>
              <a:off x="1539447" y="10500288"/>
              <a:ext cx="380203" cy="2050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7" name="Freeform 19"/>
            <p:cNvSpPr/>
            <p:nvPr/>
          </p:nvSpPr>
          <p:spPr>
            <a:xfrm>
              <a:off x="1550628" y="2340852"/>
              <a:ext cx="4152405" cy="8096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8" name="Freeform 20"/>
            <p:cNvSpPr/>
            <p:nvPr/>
          </p:nvSpPr>
          <p:spPr>
            <a:xfrm>
              <a:off x="1845099" y="12602582"/>
              <a:ext cx="324293" cy="674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9" name="Freeform 21"/>
            <p:cNvSpPr/>
            <p:nvPr/>
          </p:nvSpPr>
          <p:spPr>
            <a:xfrm>
              <a:off x="1539447" y="10261730"/>
              <a:ext cx="74550" cy="443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0" name="Freeform 22"/>
            <p:cNvSpPr/>
            <p:nvPr/>
          </p:nvSpPr>
          <p:spPr>
            <a:xfrm>
              <a:off x="1699727" y="12032277"/>
              <a:ext cx="477117" cy="1244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194" name="Group 9"/>
          <p:cNvGrpSpPr/>
          <p:nvPr/>
        </p:nvGrpSpPr>
        <p:grpSpPr>
          <a:xfrm>
            <a:off x="54442" y="-1572"/>
            <a:ext cx="4713348" cy="13708079"/>
            <a:chOff x="0" y="0"/>
            <a:chExt cx="4713347" cy="13708078"/>
          </a:xfrm>
        </p:grpSpPr>
        <p:sp>
          <p:nvSpPr>
            <p:cNvPr id="182" name="Freeform 27"/>
            <p:cNvSpPr/>
            <p:nvPr/>
          </p:nvSpPr>
          <p:spPr>
            <a:xfrm>
              <a:off x="0" y="-1"/>
              <a:ext cx="988654" cy="8802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3" name="Freeform 28"/>
            <p:cNvSpPr/>
            <p:nvPr/>
          </p:nvSpPr>
          <p:spPr>
            <a:xfrm>
              <a:off x="1046134" y="8634517"/>
              <a:ext cx="846872" cy="3161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4" name="Freeform 29"/>
            <p:cNvSpPr/>
            <p:nvPr/>
          </p:nvSpPr>
          <p:spPr>
            <a:xfrm>
              <a:off x="1958148" y="11726936"/>
              <a:ext cx="862200" cy="198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5" name="Freeform 30"/>
            <p:cNvSpPr/>
            <p:nvPr/>
          </p:nvSpPr>
          <p:spPr>
            <a:xfrm>
              <a:off x="988653" y="8730317"/>
              <a:ext cx="1103614" cy="4471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6" name="Freeform 31"/>
            <p:cNvSpPr/>
            <p:nvPr/>
          </p:nvSpPr>
          <p:spPr>
            <a:xfrm>
              <a:off x="888622" y="2579967"/>
              <a:ext cx="341449" cy="6054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7" name="Freeform 32"/>
            <p:cNvSpPr/>
            <p:nvPr/>
          </p:nvSpPr>
          <p:spPr>
            <a:xfrm>
              <a:off x="2168906" y="13144774"/>
              <a:ext cx="268240" cy="563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8" name="Freeform 33"/>
            <p:cNvSpPr/>
            <p:nvPr/>
          </p:nvSpPr>
          <p:spPr>
            <a:xfrm>
              <a:off x="950333" y="8216831"/>
              <a:ext cx="164778" cy="1023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9" name="Freeform 34"/>
            <p:cNvSpPr/>
            <p:nvPr/>
          </p:nvSpPr>
          <p:spPr>
            <a:xfrm>
              <a:off x="1893003" y="6293170"/>
              <a:ext cx="2820345" cy="5433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0" name="Freeform 35"/>
            <p:cNvSpPr/>
            <p:nvPr/>
          </p:nvSpPr>
          <p:spPr>
            <a:xfrm>
              <a:off x="2092266" y="13202253"/>
              <a:ext cx="241418" cy="505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1" name="Freeform 36"/>
            <p:cNvSpPr/>
            <p:nvPr/>
          </p:nvSpPr>
          <p:spPr>
            <a:xfrm>
              <a:off x="1893003" y="11795912"/>
              <a:ext cx="275904" cy="1348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2" name="Freeform 37"/>
            <p:cNvSpPr/>
            <p:nvPr/>
          </p:nvSpPr>
          <p:spPr>
            <a:xfrm>
              <a:off x="1893003" y="11546831"/>
              <a:ext cx="76641" cy="456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3" name="Freeform 38"/>
            <p:cNvSpPr/>
            <p:nvPr/>
          </p:nvSpPr>
          <p:spPr>
            <a:xfrm>
              <a:off x="1958148" y="12646614"/>
              <a:ext cx="421520" cy="10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195" name="Rectangle 6"/>
          <p:cNvSpPr/>
          <p:nvPr/>
        </p:nvSpPr>
        <p:spPr>
          <a:xfrm>
            <a:off x="-1" y="0"/>
            <a:ext cx="365762" cy="13716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6" name="Başlık Metni"/>
          <p:cNvSpPr txBox="1"/>
          <p:nvPr>
            <p:ph type="title"/>
          </p:nvPr>
        </p:nvSpPr>
        <p:spPr>
          <a:xfrm>
            <a:off x="5178426" y="5029200"/>
            <a:ext cx="17830799" cy="4525563"/>
          </a:xfrm>
          <a:prstGeom prst="rect">
            <a:avLst/>
          </a:prstGeom>
        </p:spPr>
        <p:txBody>
          <a:bodyPr lIns="91439" tIns="91439" rIns="91439" bIns="91439" anchor="b"/>
          <a:lstStyle>
            <a:lvl1pPr defTabSz="914400">
              <a:lnSpc>
                <a:spcPct val="100000"/>
              </a:lnSpc>
              <a:defRPr b="0" spc="0" sz="10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Başlık Metni</a:t>
            </a:r>
          </a:p>
        </p:txBody>
      </p:sp>
      <p:sp>
        <p:nvSpPr>
          <p:cNvPr id="197" name="Gövde Düzeyi Bir…"/>
          <p:cNvSpPr txBox="1"/>
          <p:nvPr>
            <p:ph type="body" sz="quarter" idx="1"/>
          </p:nvPr>
        </p:nvSpPr>
        <p:spPr>
          <a:xfrm>
            <a:off x="5178426" y="9554757"/>
            <a:ext cx="17830799" cy="2252567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indent="4572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indent="9144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indent="13716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indent="18288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98" name="Freeform 6"/>
          <p:cNvSpPr/>
          <p:nvPr/>
        </p:nvSpPr>
        <p:spPr>
          <a:xfrm>
            <a:off x="-1" y="8647620"/>
            <a:ext cx="3484616" cy="15571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16665" y="21600"/>
                </a:moveTo>
                <a:cubicBezTo>
                  <a:pt x="16839" y="21600"/>
                  <a:pt x="16955" y="21470"/>
                  <a:pt x="17013" y="21340"/>
                </a:cubicBezTo>
                <a:cubicBezTo>
                  <a:pt x="17013" y="21210"/>
                  <a:pt x="17071" y="21210"/>
                  <a:pt x="17071" y="21210"/>
                </a:cubicBezTo>
                <a:cubicBezTo>
                  <a:pt x="21484" y="11320"/>
                  <a:pt x="21484" y="11320"/>
                  <a:pt x="21484" y="11320"/>
                </a:cubicBezTo>
                <a:cubicBezTo>
                  <a:pt x="21600" y="11060"/>
                  <a:pt x="21600" y="10540"/>
                  <a:pt x="21484" y="10149"/>
                </a:cubicBezTo>
                <a:cubicBezTo>
                  <a:pt x="17071" y="390"/>
                  <a:pt x="17071" y="390"/>
                  <a:pt x="17071" y="390"/>
                </a:cubicBezTo>
                <a:cubicBezTo>
                  <a:pt x="17071" y="260"/>
                  <a:pt x="17013" y="260"/>
                  <a:pt x="17013" y="260"/>
                </a:cubicBezTo>
                <a:cubicBezTo>
                  <a:pt x="16955" y="130"/>
                  <a:pt x="16839" y="0"/>
                  <a:pt x="1666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0"/>
                  <a:pt x="0" y="21600"/>
                  <a:pt x="0" y="21600"/>
                </a:cubicBezTo>
                <a:lnTo>
                  <a:pt x="16665" y="21600"/>
                </a:ln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9" name="Slayt Numarası"/>
          <p:cNvSpPr txBox="1"/>
          <p:nvPr>
            <p:ph type="sldNum" sz="quarter" idx="2"/>
          </p:nvPr>
        </p:nvSpPr>
        <p:spPr>
          <a:xfrm>
            <a:off x="1864511" y="9021615"/>
            <a:ext cx="758648" cy="80518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914400">
              <a:defRPr sz="40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İçerik"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22"/>
          <p:cNvGrpSpPr/>
          <p:nvPr/>
        </p:nvGrpSpPr>
        <p:grpSpPr>
          <a:xfrm>
            <a:off x="2" y="457200"/>
            <a:ext cx="5703033" cy="13277257"/>
            <a:chOff x="0" y="0"/>
            <a:chExt cx="5703032" cy="13277256"/>
          </a:xfrm>
        </p:grpSpPr>
        <p:sp>
          <p:nvSpPr>
            <p:cNvPr id="206" name="Freeform 11"/>
            <p:cNvSpPr/>
            <p:nvPr/>
          </p:nvSpPr>
          <p:spPr>
            <a:xfrm>
              <a:off x="-1" y="4692887"/>
              <a:ext cx="201285" cy="1252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7" name="Freeform 12"/>
            <p:cNvSpPr/>
            <p:nvPr/>
          </p:nvSpPr>
          <p:spPr>
            <a:xfrm>
              <a:off x="257196" y="5855859"/>
              <a:ext cx="1293435" cy="4644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8" name="Freeform 13"/>
            <p:cNvSpPr/>
            <p:nvPr/>
          </p:nvSpPr>
          <p:spPr>
            <a:xfrm>
              <a:off x="1613996" y="10436920"/>
              <a:ext cx="1218886" cy="2840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09" name="Freeform 14"/>
            <p:cNvSpPr/>
            <p:nvPr/>
          </p:nvSpPr>
          <p:spPr>
            <a:xfrm>
              <a:off x="1919649" y="12550398"/>
              <a:ext cx="342928" cy="726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0" name="Freeform 15"/>
            <p:cNvSpPr/>
            <p:nvPr/>
          </p:nvSpPr>
          <p:spPr>
            <a:xfrm>
              <a:off x="201283" y="5945318"/>
              <a:ext cx="1643817" cy="6657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1" name="Freeform 16"/>
            <p:cNvSpPr/>
            <p:nvPr/>
          </p:nvSpPr>
          <p:spPr>
            <a:xfrm>
              <a:off x="52252" y="0"/>
              <a:ext cx="204945" cy="5855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2" name="Freeform 17"/>
            <p:cNvSpPr/>
            <p:nvPr/>
          </p:nvSpPr>
          <p:spPr>
            <a:xfrm>
              <a:off x="156553" y="5430927"/>
              <a:ext cx="156555" cy="987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3" name="Freeform 18"/>
            <p:cNvSpPr/>
            <p:nvPr/>
          </p:nvSpPr>
          <p:spPr>
            <a:xfrm>
              <a:off x="1539447" y="10500288"/>
              <a:ext cx="380203" cy="2050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4" name="Freeform 19"/>
            <p:cNvSpPr/>
            <p:nvPr/>
          </p:nvSpPr>
          <p:spPr>
            <a:xfrm>
              <a:off x="1550628" y="2340852"/>
              <a:ext cx="4152405" cy="8096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5" name="Freeform 20"/>
            <p:cNvSpPr/>
            <p:nvPr/>
          </p:nvSpPr>
          <p:spPr>
            <a:xfrm>
              <a:off x="1845099" y="12602582"/>
              <a:ext cx="324293" cy="674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6" name="Freeform 21"/>
            <p:cNvSpPr/>
            <p:nvPr/>
          </p:nvSpPr>
          <p:spPr>
            <a:xfrm>
              <a:off x="1539447" y="10261730"/>
              <a:ext cx="74550" cy="443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17" name="Freeform 22"/>
            <p:cNvSpPr/>
            <p:nvPr/>
          </p:nvSpPr>
          <p:spPr>
            <a:xfrm>
              <a:off x="1699727" y="12032277"/>
              <a:ext cx="477117" cy="1244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231" name="Group 9"/>
          <p:cNvGrpSpPr/>
          <p:nvPr/>
        </p:nvGrpSpPr>
        <p:grpSpPr>
          <a:xfrm>
            <a:off x="54442" y="-1572"/>
            <a:ext cx="4713348" cy="13708079"/>
            <a:chOff x="0" y="0"/>
            <a:chExt cx="4713347" cy="13708078"/>
          </a:xfrm>
        </p:grpSpPr>
        <p:sp>
          <p:nvSpPr>
            <p:cNvPr id="219" name="Freeform 27"/>
            <p:cNvSpPr/>
            <p:nvPr/>
          </p:nvSpPr>
          <p:spPr>
            <a:xfrm>
              <a:off x="0" y="-1"/>
              <a:ext cx="988654" cy="8802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0" name="Freeform 28"/>
            <p:cNvSpPr/>
            <p:nvPr/>
          </p:nvSpPr>
          <p:spPr>
            <a:xfrm>
              <a:off x="1046134" y="8634517"/>
              <a:ext cx="846872" cy="3161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1" name="Freeform 29"/>
            <p:cNvSpPr/>
            <p:nvPr/>
          </p:nvSpPr>
          <p:spPr>
            <a:xfrm>
              <a:off x="1958148" y="11726936"/>
              <a:ext cx="862200" cy="198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2" name="Freeform 30"/>
            <p:cNvSpPr/>
            <p:nvPr/>
          </p:nvSpPr>
          <p:spPr>
            <a:xfrm>
              <a:off x="988653" y="8730317"/>
              <a:ext cx="1103614" cy="4471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3" name="Freeform 31"/>
            <p:cNvSpPr/>
            <p:nvPr/>
          </p:nvSpPr>
          <p:spPr>
            <a:xfrm>
              <a:off x="888622" y="2579967"/>
              <a:ext cx="341449" cy="6054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4" name="Freeform 32"/>
            <p:cNvSpPr/>
            <p:nvPr/>
          </p:nvSpPr>
          <p:spPr>
            <a:xfrm>
              <a:off x="2168906" y="13144774"/>
              <a:ext cx="268240" cy="563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5" name="Freeform 33"/>
            <p:cNvSpPr/>
            <p:nvPr/>
          </p:nvSpPr>
          <p:spPr>
            <a:xfrm>
              <a:off x="950333" y="8216831"/>
              <a:ext cx="164778" cy="1023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6" name="Freeform 34"/>
            <p:cNvSpPr/>
            <p:nvPr/>
          </p:nvSpPr>
          <p:spPr>
            <a:xfrm>
              <a:off x="1893003" y="6293170"/>
              <a:ext cx="2820345" cy="5433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7" name="Freeform 35"/>
            <p:cNvSpPr/>
            <p:nvPr/>
          </p:nvSpPr>
          <p:spPr>
            <a:xfrm>
              <a:off x="2092266" y="13202253"/>
              <a:ext cx="241418" cy="505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8" name="Freeform 36"/>
            <p:cNvSpPr/>
            <p:nvPr/>
          </p:nvSpPr>
          <p:spPr>
            <a:xfrm>
              <a:off x="1893003" y="11795912"/>
              <a:ext cx="275904" cy="1348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29" name="Freeform 37"/>
            <p:cNvSpPr/>
            <p:nvPr/>
          </p:nvSpPr>
          <p:spPr>
            <a:xfrm>
              <a:off x="1893003" y="11546831"/>
              <a:ext cx="76641" cy="456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30" name="Freeform 38"/>
            <p:cNvSpPr/>
            <p:nvPr/>
          </p:nvSpPr>
          <p:spPr>
            <a:xfrm>
              <a:off x="1958148" y="12646614"/>
              <a:ext cx="421520" cy="10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232" name="Rectangle 6"/>
          <p:cNvSpPr/>
          <p:nvPr/>
        </p:nvSpPr>
        <p:spPr>
          <a:xfrm>
            <a:off x="-1" y="0"/>
            <a:ext cx="365762" cy="13716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33" name="Başlık Metni"/>
          <p:cNvSpPr txBox="1"/>
          <p:nvPr>
            <p:ph type="title"/>
          </p:nvPr>
        </p:nvSpPr>
        <p:spPr>
          <a:xfrm>
            <a:off x="5185850" y="1248220"/>
            <a:ext cx="17823375" cy="2561781"/>
          </a:xfrm>
          <a:prstGeom prst="rect">
            <a:avLst/>
          </a:prstGeom>
        </p:spPr>
        <p:txBody>
          <a:bodyPr lIns="91439" tIns="91439" rIns="91439" bIns="91439"/>
          <a:lstStyle>
            <a:lvl1pPr defTabSz="914400">
              <a:lnSpc>
                <a:spcPct val="100000"/>
              </a:lnSpc>
              <a:defRPr b="0" spc="0" sz="72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Başlık Metni</a:t>
            </a:r>
          </a:p>
        </p:txBody>
      </p:sp>
      <p:sp>
        <p:nvSpPr>
          <p:cNvPr id="234" name="Gövde Düzeyi Bir…"/>
          <p:cNvSpPr txBox="1"/>
          <p:nvPr>
            <p:ph type="body" idx="1"/>
          </p:nvPr>
        </p:nvSpPr>
        <p:spPr>
          <a:xfrm>
            <a:off x="5178423" y="4267200"/>
            <a:ext cx="17830801" cy="7555245"/>
          </a:xfrm>
          <a:prstGeom prst="rect">
            <a:avLst/>
          </a:prstGeom>
        </p:spPr>
        <p:txBody>
          <a:bodyPr lIns="91439" tIns="91439" rIns="91439" bIns="91439"/>
          <a:lstStyle>
            <a:lvl1pPr marL="685800" indent="-685800" defTabSz="914400">
              <a:lnSpc>
                <a:spcPct val="100000"/>
              </a:lnSpc>
              <a:spcBef>
                <a:spcPts val="2000"/>
              </a:spcBef>
              <a:buClr>
                <a:srgbClr val="A53010"/>
              </a:buClr>
              <a:buSzPct val="100000"/>
              <a:buChar char=""/>
              <a:defRPr sz="360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1100137" indent="-642937" defTabSz="914400">
              <a:lnSpc>
                <a:spcPct val="100000"/>
              </a:lnSpc>
              <a:spcBef>
                <a:spcPts val="2000"/>
              </a:spcBef>
              <a:buClr>
                <a:srgbClr val="A53010"/>
              </a:buClr>
              <a:buSzPct val="100000"/>
              <a:buChar char=""/>
              <a:defRPr sz="360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502228" indent="-587828" defTabSz="914400">
              <a:lnSpc>
                <a:spcPct val="100000"/>
              </a:lnSpc>
              <a:spcBef>
                <a:spcPts val="2000"/>
              </a:spcBef>
              <a:buClr>
                <a:srgbClr val="A53010"/>
              </a:buClr>
              <a:buSzPct val="100000"/>
              <a:buChar char=""/>
              <a:defRPr sz="360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2057400" indent="-685800" defTabSz="914400">
              <a:lnSpc>
                <a:spcPct val="100000"/>
              </a:lnSpc>
              <a:spcBef>
                <a:spcPts val="2000"/>
              </a:spcBef>
              <a:buClr>
                <a:srgbClr val="A53010"/>
              </a:buClr>
              <a:buSzPct val="100000"/>
              <a:buChar char=""/>
              <a:defRPr sz="360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514600" indent="-685800" defTabSz="914400">
              <a:lnSpc>
                <a:spcPct val="100000"/>
              </a:lnSpc>
              <a:spcBef>
                <a:spcPts val="2000"/>
              </a:spcBef>
              <a:buClr>
                <a:srgbClr val="A53010"/>
              </a:buClr>
              <a:buSzPct val="100000"/>
              <a:buChar char=""/>
              <a:defRPr sz="360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235" name="Freeform 11"/>
          <p:cNvSpPr/>
          <p:nvPr/>
        </p:nvSpPr>
        <p:spPr>
          <a:xfrm flipH="1" rot="10800000">
            <a:off x="-8378" y="1428750"/>
            <a:ext cx="3191225" cy="10145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36" name="Slayt Numarası"/>
          <p:cNvSpPr txBox="1"/>
          <p:nvPr>
            <p:ph type="sldNum" sz="quarter" idx="2"/>
          </p:nvPr>
        </p:nvSpPr>
        <p:spPr>
          <a:xfrm>
            <a:off x="1864511" y="1538098"/>
            <a:ext cx="758648" cy="80518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914400">
              <a:defRPr sz="40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kadolar ve misket limonları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Sunu Başlığı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23" name="Yazar ve Tarih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24" name="Gövde Düzeyi Bir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Group 22"/>
          <p:cNvGrpSpPr/>
          <p:nvPr/>
        </p:nvGrpSpPr>
        <p:grpSpPr>
          <a:xfrm>
            <a:off x="2" y="457200"/>
            <a:ext cx="5703033" cy="13277257"/>
            <a:chOff x="0" y="0"/>
            <a:chExt cx="5703032" cy="13277256"/>
          </a:xfrm>
        </p:grpSpPr>
        <p:sp>
          <p:nvSpPr>
            <p:cNvPr id="243" name="Freeform 11"/>
            <p:cNvSpPr/>
            <p:nvPr/>
          </p:nvSpPr>
          <p:spPr>
            <a:xfrm>
              <a:off x="-1" y="4692887"/>
              <a:ext cx="201285" cy="1252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44" name="Freeform 12"/>
            <p:cNvSpPr/>
            <p:nvPr/>
          </p:nvSpPr>
          <p:spPr>
            <a:xfrm>
              <a:off x="257196" y="5855859"/>
              <a:ext cx="1293435" cy="4644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45" name="Freeform 13"/>
            <p:cNvSpPr/>
            <p:nvPr/>
          </p:nvSpPr>
          <p:spPr>
            <a:xfrm>
              <a:off x="1613996" y="10436920"/>
              <a:ext cx="1218886" cy="2840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46" name="Freeform 14"/>
            <p:cNvSpPr/>
            <p:nvPr/>
          </p:nvSpPr>
          <p:spPr>
            <a:xfrm>
              <a:off x="1919649" y="12550398"/>
              <a:ext cx="342928" cy="726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47" name="Freeform 15"/>
            <p:cNvSpPr/>
            <p:nvPr/>
          </p:nvSpPr>
          <p:spPr>
            <a:xfrm>
              <a:off x="201283" y="5945318"/>
              <a:ext cx="1643817" cy="6657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48" name="Freeform 16"/>
            <p:cNvSpPr/>
            <p:nvPr/>
          </p:nvSpPr>
          <p:spPr>
            <a:xfrm>
              <a:off x="52252" y="0"/>
              <a:ext cx="204945" cy="5855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49" name="Freeform 17"/>
            <p:cNvSpPr/>
            <p:nvPr/>
          </p:nvSpPr>
          <p:spPr>
            <a:xfrm>
              <a:off x="156553" y="5430927"/>
              <a:ext cx="156555" cy="987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0" name="Freeform 18"/>
            <p:cNvSpPr/>
            <p:nvPr/>
          </p:nvSpPr>
          <p:spPr>
            <a:xfrm>
              <a:off x="1539447" y="10500288"/>
              <a:ext cx="380203" cy="2050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1" name="Freeform 19"/>
            <p:cNvSpPr/>
            <p:nvPr/>
          </p:nvSpPr>
          <p:spPr>
            <a:xfrm>
              <a:off x="1550628" y="2340852"/>
              <a:ext cx="4152405" cy="8096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2" name="Freeform 20"/>
            <p:cNvSpPr/>
            <p:nvPr/>
          </p:nvSpPr>
          <p:spPr>
            <a:xfrm>
              <a:off x="1845099" y="12602582"/>
              <a:ext cx="324293" cy="674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3" name="Freeform 21"/>
            <p:cNvSpPr/>
            <p:nvPr/>
          </p:nvSpPr>
          <p:spPr>
            <a:xfrm>
              <a:off x="1539447" y="10261730"/>
              <a:ext cx="74550" cy="443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4" name="Freeform 22"/>
            <p:cNvSpPr/>
            <p:nvPr/>
          </p:nvSpPr>
          <p:spPr>
            <a:xfrm>
              <a:off x="1699727" y="12032277"/>
              <a:ext cx="477117" cy="1244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268" name="Group 9"/>
          <p:cNvGrpSpPr/>
          <p:nvPr/>
        </p:nvGrpSpPr>
        <p:grpSpPr>
          <a:xfrm>
            <a:off x="54442" y="-1572"/>
            <a:ext cx="4713348" cy="13708079"/>
            <a:chOff x="0" y="0"/>
            <a:chExt cx="4713347" cy="13708078"/>
          </a:xfrm>
        </p:grpSpPr>
        <p:sp>
          <p:nvSpPr>
            <p:cNvPr id="256" name="Freeform 27"/>
            <p:cNvSpPr/>
            <p:nvPr/>
          </p:nvSpPr>
          <p:spPr>
            <a:xfrm>
              <a:off x="0" y="-1"/>
              <a:ext cx="988654" cy="8802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7" name="Freeform 28"/>
            <p:cNvSpPr/>
            <p:nvPr/>
          </p:nvSpPr>
          <p:spPr>
            <a:xfrm>
              <a:off x="1046134" y="8634517"/>
              <a:ext cx="846872" cy="3161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8" name="Freeform 29"/>
            <p:cNvSpPr/>
            <p:nvPr/>
          </p:nvSpPr>
          <p:spPr>
            <a:xfrm>
              <a:off x="1958148" y="11726936"/>
              <a:ext cx="862200" cy="198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59" name="Freeform 30"/>
            <p:cNvSpPr/>
            <p:nvPr/>
          </p:nvSpPr>
          <p:spPr>
            <a:xfrm>
              <a:off x="988653" y="8730317"/>
              <a:ext cx="1103614" cy="4471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0" name="Freeform 31"/>
            <p:cNvSpPr/>
            <p:nvPr/>
          </p:nvSpPr>
          <p:spPr>
            <a:xfrm>
              <a:off x="888622" y="2579967"/>
              <a:ext cx="341449" cy="6054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1" name="Freeform 32"/>
            <p:cNvSpPr/>
            <p:nvPr/>
          </p:nvSpPr>
          <p:spPr>
            <a:xfrm>
              <a:off x="2168906" y="13144774"/>
              <a:ext cx="268240" cy="563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2" name="Freeform 33"/>
            <p:cNvSpPr/>
            <p:nvPr/>
          </p:nvSpPr>
          <p:spPr>
            <a:xfrm>
              <a:off x="950333" y="8216831"/>
              <a:ext cx="164778" cy="1023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3" name="Freeform 34"/>
            <p:cNvSpPr/>
            <p:nvPr/>
          </p:nvSpPr>
          <p:spPr>
            <a:xfrm>
              <a:off x="1893003" y="6293170"/>
              <a:ext cx="2820345" cy="5433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4" name="Freeform 35"/>
            <p:cNvSpPr/>
            <p:nvPr/>
          </p:nvSpPr>
          <p:spPr>
            <a:xfrm>
              <a:off x="2092266" y="13202253"/>
              <a:ext cx="241418" cy="505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5" name="Freeform 36"/>
            <p:cNvSpPr/>
            <p:nvPr/>
          </p:nvSpPr>
          <p:spPr>
            <a:xfrm>
              <a:off x="1893003" y="11795912"/>
              <a:ext cx="275904" cy="1348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6" name="Freeform 37"/>
            <p:cNvSpPr/>
            <p:nvPr/>
          </p:nvSpPr>
          <p:spPr>
            <a:xfrm>
              <a:off x="1893003" y="11546831"/>
              <a:ext cx="76641" cy="456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267" name="Freeform 38"/>
            <p:cNvSpPr/>
            <p:nvPr/>
          </p:nvSpPr>
          <p:spPr>
            <a:xfrm>
              <a:off x="1958148" y="12646614"/>
              <a:ext cx="421520" cy="10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269" name="Rectangle 6"/>
          <p:cNvSpPr/>
          <p:nvPr/>
        </p:nvSpPr>
        <p:spPr>
          <a:xfrm>
            <a:off x="-1" y="0"/>
            <a:ext cx="365762" cy="13716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70" name="Başlık Metni"/>
          <p:cNvSpPr txBox="1"/>
          <p:nvPr>
            <p:ph type="title"/>
          </p:nvPr>
        </p:nvSpPr>
        <p:spPr>
          <a:xfrm>
            <a:off x="5185848" y="1248220"/>
            <a:ext cx="17823375" cy="2561781"/>
          </a:xfrm>
          <a:prstGeom prst="rect">
            <a:avLst/>
          </a:prstGeom>
        </p:spPr>
        <p:txBody>
          <a:bodyPr lIns="91439" tIns="91439" rIns="91439" bIns="91439"/>
          <a:lstStyle>
            <a:lvl1pPr defTabSz="914400">
              <a:lnSpc>
                <a:spcPct val="100000"/>
              </a:lnSpc>
              <a:defRPr b="0" spc="0" sz="72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Başlık Metni</a:t>
            </a:r>
          </a:p>
        </p:txBody>
      </p:sp>
      <p:sp>
        <p:nvSpPr>
          <p:cNvPr id="271" name="Freeform 11"/>
          <p:cNvSpPr/>
          <p:nvPr/>
        </p:nvSpPr>
        <p:spPr>
          <a:xfrm flipH="1" rot="10800000">
            <a:off x="-8378" y="1428750"/>
            <a:ext cx="3191225" cy="10145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272" name="Slayt Numarası"/>
          <p:cNvSpPr txBox="1"/>
          <p:nvPr>
            <p:ph type="sldNum" sz="quarter" idx="2"/>
          </p:nvPr>
        </p:nvSpPr>
        <p:spPr>
          <a:xfrm>
            <a:off x="1864511" y="1538098"/>
            <a:ext cx="758648" cy="80518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914400">
              <a:defRPr sz="40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ternatif 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mon balığı çöreği, salata ve humus ile dolu kâse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ayt Başlığı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Slayt Başlığı</a:t>
            </a:r>
          </a:p>
        </p:txBody>
      </p:sp>
      <p:sp>
        <p:nvSpPr>
          <p:cNvPr id="34" name="Gövde Düzeyi Bir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Slayt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ayt Başlığı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43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44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61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Maydanozlu tereyağı, kavrulmuş fındık ve rendelenmiş parmesan peyniriyle bir kâse pappardelle makarna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6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Küç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7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7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Büy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8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8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Bölüm Başlığı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Bölüm Başlığı</a:t>
            </a:r>
          </a:p>
        </p:txBody>
      </p:sp>
      <p:sp>
        <p:nvSpPr>
          <p:cNvPr id="92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Başlığı</a:t>
            </a:r>
          </a:p>
        </p:txBody>
      </p:sp>
      <p:sp>
        <p:nvSpPr>
          <p:cNvPr id="3" name="Gövde Düzeyi Bir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image" Target="../media/image2.png"/><Relationship Id="rId3" Type="http://schemas.openxmlformats.org/officeDocument/2006/relationships/image" Target="../media/image1.png"/><Relationship Id="rId4" Type="http://schemas.openxmlformats.org/officeDocument/2006/relationships/chart" Target="../charts/char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image" Target="../media/image2.png"/><Relationship Id="rId3" Type="http://schemas.openxmlformats.org/officeDocument/2006/relationships/image" Target="../media/image1.png"/><Relationship Id="rId4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1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2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83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84" name="Metin kutusu 2"/>
          <p:cNvSpPr txBox="1"/>
          <p:nvPr/>
        </p:nvSpPr>
        <p:spPr>
          <a:xfrm>
            <a:off x="5763910" y="6211668"/>
            <a:ext cx="15983924" cy="11981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b="1" sz="7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BAŞVURU, KABUL ve KAYIT (BKK)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7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88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89" name="Metin kutusu 9"/>
          <p:cNvSpPr txBox="1"/>
          <p:nvPr/>
        </p:nvSpPr>
        <p:spPr>
          <a:xfrm>
            <a:off x="6815511" y="2112348"/>
            <a:ext cx="12858863" cy="12750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1</a:t>
            </a:r>
            <a:r>
              <a:t>2</a:t>
            </a:r>
            <a:r>
              <a:t>. Toplam Başvuru Kayıt Kabul Sayıları</a:t>
            </a:r>
          </a:p>
        </p:txBody>
      </p:sp>
      <p:graphicFrame>
        <p:nvGraphicFramePr>
          <p:cNvPr id="290" name="Grafik 8"/>
          <p:cNvGraphicFramePr/>
          <p:nvPr/>
        </p:nvGraphicFramePr>
        <p:xfrm>
          <a:off x="3761399" y="2924626"/>
          <a:ext cx="19228776" cy="886176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93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94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95" name="Metin kutusu 3"/>
          <p:cNvSpPr txBox="1"/>
          <p:nvPr/>
        </p:nvSpPr>
        <p:spPr>
          <a:xfrm>
            <a:off x="5910350" y="1846059"/>
            <a:ext cx="13597772" cy="1275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1</a:t>
            </a:r>
            <a:r>
              <a:t>3</a:t>
            </a:r>
            <a:r>
              <a:t>. Avrupa Birliği Tezli/Tezsiz Yüksek Lisans Programı</a:t>
            </a:r>
          </a:p>
        </p:txBody>
      </p:sp>
      <p:graphicFrame>
        <p:nvGraphicFramePr>
          <p:cNvPr id="296" name="Grafik 8"/>
          <p:cNvGraphicFramePr/>
          <p:nvPr/>
        </p:nvGraphicFramePr>
        <p:xfrm>
          <a:off x="5640044" y="4602284"/>
          <a:ext cx="15222482" cy="6864643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99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aphicFrame>
        <p:nvGraphicFramePr>
          <p:cNvPr id="301" name="Grafik 2"/>
          <p:cNvGraphicFramePr/>
          <p:nvPr/>
        </p:nvGraphicFramePr>
        <p:xfrm>
          <a:off x="4846957" y="3149222"/>
          <a:ext cx="15489352" cy="8398323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302" name="Metin kutusu 3"/>
          <p:cNvSpPr txBox="1"/>
          <p:nvPr/>
        </p:nvSpPr>
        <p:spPr>
          <a:xfrm>
            <a:off x="5884079" y="1765442"/>
            <a:ext cx="13967229" cy="1230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1</a:t>
            </a:r>
            <a:r>
              <a:t>4</a:t>
            </a:r>
            <a:r>
              <a:t>. Uluslararası İlişkiler Tezli/Tezsiz Yüksek Lisans Programı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layt Numarası Yer Tutucusu 3"/>
          <p:cNvSpPr txBox="1"/>
          <p:nvPr>
            <p:ph type="sldNum" sz="quarter" idx="2"/>
          </p:nvPr>
        </p:nvSpPr>
        <p:spPr>
          <a:xfrm>
            <a:off x="2146044" y="1538098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305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pic>
        <p:nvPicPr>
          <p:cNvPr id="306" name="Resim 5" descr="Resim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Metin kutusu 8"/>
          <p:cNvSpPr txBox="1"/>
          <p:nvPr/>
        </p:nvSpPr>
        <p:spPr>
          <a:xfrm>
            <a:off x="6543041" y="2067060"/>
            <a:ext cx="12798829" cy="6968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1</a:t>
            </a:r>
            <a:r>
              <a:t>5</a:t>
            </a:r>
            <a:r>
              <a:t>. Siyaset Bilimi Tezli/Tezsiz Yüksek Lisans Programı</a:t>
            </a:r>
          </a:p>
        </p:txBody>
      </p:sp>
      <p:graphicFrame>
        <p:nvGraphicFramePr>
          <p:cNvPr id="308" name="Grafik 7"/>
          <p:cNvGraphicFramePr/>
          <p:nvPr/>
        </p:nvGraphicFramePr>
        <p:xfrm>
          <a:off x="5877171" y="4381521"/>
          <a:ext cx="14751694" cy="5902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1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312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13" name="Metin kutusu 3"/>
          <p:cNvSpPr txBox="1"/>
          <p:nvPr/>
        </p:nvSpPr>
        <p:spPr>
          <a:xfrm>
            <a:off x="7822278" y="1868550"/>
            <a:ext cx="9700029" cy="1275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1</a:t>
            </a:r>
            <a:r>
              <a:t>6</a:t>
            </a:r>
            <a:r>
              <a:t>. Siyaset Bilimi Doktora Programı</a:t>
            </a:r>
          </a:p>
        </p:txBody>
      </p:sp>
      <p:graphicFrame>
        <p:nvGraphicFramePr>
          <p:cNvPr id="314" name="Grafik 8"/>
          <p:cNvGraphicFramePr/>
          <p:nvPr/>
        </p:nvGraphicFramePr>
        <p:xfrm>
          <a:off x="3608286" y="4090446"/>
          <a:ext cx="18486396" cy="708894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7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19" name="Metin kutusu 5"/>
          <p:cNvSpPr txBox="1"/>
          <p:nvPr/>
        </p:nvSpPr>
        <p:spPr>
          <a:xfrm>
            <a:off x="7923876" y="2174363"/>
            <a:ext cx="10549774" cy="12302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</a:t>
            </a:r>
            <a:r>
              <a:t>17</a:t>
            </a:r>
            <a:r>
              <a:t>. Uluslararası İlişkiler Doktora Programı</a:t>
            </a:r>
          </a:p>
        </p:txBody>
      </p:sp>
      <p:graphicFrame>
        <p:nvGraphicFramePr>
          <p:cNvPr id="320" name="Grafik 9"/>
          <p:cNvGraphicFramePr/>
          <p:nvPr/>
        </p:nvGraphicFramePr>
        <p:xfrm>
          <a:off x="4878401" y="5499987"/>
          <a:ext cx="16339319" cy="63453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Title 6"/>
          <p:cNvSpPr txBox="1"/>
          <p:nvPr>
            <p:ph type="title"/>
          </p:nvPr>
        </p:nvSpPr>
        <p:spPr>
          <a:xfrm>
            <a:off x="5185848" y="1892595"/>
            <a:ext cx="17823375" cy="1917405"/>
          </a:xfrm>
          <a:prstGeom prst="rect">
            <a:avLst/>
          </a:prstGeom>
        </p:spPr>
        <p:txBody>
          <a:bodyPr/>
          <a:lstStyle>
            <a:lvl1pPr algn="ctr">
              <a:defRPr b="1" sz="7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BAHAR 2026 BAŞVURU SAYILARI</a:t>
            </a:r>
          </a:p>
        </p:txBody>
      </p:sp>
      <p:sp>
        <p:nvSpPr>
          <p:cNvPr id="323" name="Slide Number Placeholder 1"/>
          <p:cNvSpPr txBox="1"/>
          <p:nvPr>
            <p:ph type="sldNum" sz="quarter" idx="2"/>
          </p:nvPr>
        </p:nvSpPr>
        <p:spPr>
          <a:xfrm>
            <a:off x="2146044" y="1538098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324" name="Resim 6" descr="Resim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pic>
        <p:nvPicPr>
          <p:cNvPr id="325" name="Resim 4" descr="Resim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326" name="Picture 11" descr="Picture 11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74778" y="2934584"/>
            <a:ext cx="22654805" cy="88656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