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82706"/>
          <c:y val="0.0475709"/>
          <c:w val="0.956729"/>
          <c:h val="0.6653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 YL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Sheet1!$B$2:$Y$2</c:f>
              <c:numCache>
                <c:ptCount val="13"/>
                <c:pt idx="0">
                  <c:v>7.000000</c:v>
                </c:pt>
                <c:pt idx="1">
                  <c:v>1.000000</c:v>
                </c:pt>
                <c:pt idx="2">
                  <c:v>11.000000</c:v>
                </c:pt>
                <c:pt idx="4">
                  <c:v>10.000000</c:v>
                </c:pt>
                <c:pt idx="5">
                  <c:v>1.000000</c:v>
                </c:pt>
                <c:pt idx="6">
                  <c:v>10.000000</c:v>
                </c:pt>
                <c:pt idx="12">
                  <c:v>6.000000</c:v>
                </c:pt>
                <c:pt idx="14">
                  <c:v>7.000000</c:v>
                </c:pt>
                <c:pt idx="16">
                  <c:v>4.000000</c:v>
                </c:pt>
                <c:pt idx="17">
                  <c:v>1.000000</c:v>
                </c:pt>
                <c:pt idx="18">
                  <c:v>5.000000</c:v>
                </c:pt>
                <c:pt idx="20">
                  <c:v>2.000000</c:v>
                </c:pt>
                <c:pt idx="22">
                  <c:v>2.000000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Uİ YL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Sheet1!$B$3:$Y$3</c:f>
              <c:numCache>
                <c:ptCount val="15"/>
                <c:pt idx="0">
                  <c:v>35.000000</c:v>
                </c:pt>
                <c:pt idx="1">
                  <c:v>4.000000</c:v>
                </c:pt>
                <c:pt idx="2">
                  <c:v>40.000000</c:v>
                </c:pt>
                <c:pt idx="3">
                  <c:v>1.000000</c:v>
                </c:pt>
                <c:pt idx="4">
                  <c:v>41.000000</c:v>
                </c:pt>
                <c:pt idx="5">
                  <c:v>1.000000</c:v>
                </c:pt>
                <c:pt idx="6">
                  <c:v>41.000000</c:v>
                </c:pt>
                <c:pt idx="7">
                  <c:v>1.000000</c:v>
                </c:pt>
                <c:pt idx="12">
                  <c:v>32.000000</c:v>
                </c:pt>
                <c:pt idx="13">
                  <c:v>1.000000</c:v>
                </c:pt>
                <c:pt idx="14">
                  <c:v>31.000000</c:v>
                </c:pt>
                <c:pt idx="16">
                  <c:v>30.000000</c:v>
                </c:pt>
                <c:pt idx="18">
                  <c:v>38.000000</c:v>
                </c:pt>
                <c:pt idx="20">
                  <c:v>35.000000</c:v>
                </c:pt>
                <c:pt idx="22">
                  <c:v>29.000000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SB YL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Sheet1!$B$4:$Y$4</c:f>
              <c:numCache>
                <c:ptCount val="1"/>
                <c:pt idx="22">
                  <c:v>2.000000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SB DR</c:v>
                </c:pt>
              </c:strCache>
            </c:strRef>
          </c:tx>
          <c:spPr>
            <a:solidFill>
              <a:srgbClr val="72865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Sheet1!$B$5:$Y$5</c:f>
              <c:numCache>
                <c:ptCount val="14"/>
                <c:pt idx="0">
                  <c:v>16.000000</c:v>
                </c:pt>
                <c:pt idx="1">
                  <c:v>1.000000</c:v>
                </c:pt>
                <c:pt idx="2">
                  <c:v>15.000000</c:v>
                </c:pt>
                <c:pt idx="3">
                  <c:v>1.000000</c:v>
                </c:pt>
                <c:pt idx="4">
                  <c:v>11.000000</c:v>
                </c:pt>
                <c:pt idx="5">
                  <c:v>2.000000</c:v>
                </c:pt>
                <c:pt idx="6">
                  <c:v>14.000000</c:v>
                </c:pt>
                <c:pt idx="12">
                  <c:v>11.000000</c:v>
                </c:pt>
                <c:pt idx="14">
                  <c:v>11.000000</c:v>
                </c:pt>
                <c:pt idx="16">
                  <c:v>9.000000</c:v>
                </c:pt>
                <c:pt idx="18">
                  <c:v>7.000000</c:v>
                </c:pt>
                <c:pt idx="20">
                  <c:v>6.000000</c:v>
                </c:pt>
                <c:pt idx="21">
                  <c:v>1.000000</c:v>
                </c:pt>
                <c:pt idx="22">
                  <c:v>6.000000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Uİ DR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Sheet1!$B$6:$Y$6</c:f>
              <c:numCache>
                <c:ptCount val="7"/>
                <c:pt idx="12">
                  <c:v>11.000000</c:v>
                </c:pt>
                <c:pt idx="14">
                  <c:v>14.000000</c:v>
                </c:pt>
                <c:pt idx="16">
                  <c:v>13.000000</c:v>
                </c:pt>
                <c:pt idx="18">
                  <c:v>17.000000</c:v>
                </c:pt>
                <c:pt idx="20">
                  <c:v>16.000000</c:v>
                </c:pt>
                <c:pt idx="22">
                  <c:v>17.000000</c:v>
                </c:pt>
                <c:pt idx="23">
                  <c:v>1.000000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Sheet1!$B$1:$Y$1</c:f>
              <c:strCache>
                <c:ptCount val="24"/>
                <c:pt idx="0">
                  <c:v>2020 B</c:v>
                </c:pt>
                <c:pt idx="1">
                  <c:v>K. Donduran</c:v>
                </c:pt>
                <c:pt idx="2">
                  <c:v>2020 G</c:v>
                </c:pt>
                <c:pt idx="3">
                  <c:v>K.Dondurma</c:v>
                </c:pt>
                <c:pt idx="4">
                  <c:v>2021 B</c:v>
                </c:pt>
                <c:pt idx="5">
                  <c:v>K.Dondurma</c:v>
                </c:pt>
                <c:pt idx="6">
                  <c:v>2021 G</c:v>
                </c:pt>
                <c:pt idx="7">
                  <c:v>K.Dondurma</c:v>
                </c:pt>
                <c:pt idx="8">
                  <c:v>2022B</c:v>
                </c:pt>
                <c:pt idx="9">
                  <c:v>K.Dondurma</c:v>
                </c:pt>
                <c:pt idx="10">
                  <c:v>2022G</c:v>
                </c:pt>
                <c:pt idx="11">
                  <c:v>K. Dondurma</c:v>
                </c:pt>
                <c:pt idx="12">
                  <c:v>2023B</c:v>
                </c:pt>
                <c:pt idx="13">
                  <c:v>K.Dondurma</c:v>
                </c:pt>
                <c:pt idx="14">
                  <c:v>2023G</c:v>
                </c:pt>
                <c:pt idx="15">
                  <c:v>K. Dondurma</c:v>
                </c:pt>
                <c:pt idx="16">
                  <c:v>2024B</c:v>
                </c:pt>
                <c:pt idx="17">
                  <c:v>K. Dondurma</c:v>
                </c:pt>
                <c:pt idx="18">
                  <c:v>2024G</c:v>
                </c:pt>
                <c:pt idx="19">
                  <c:v>K. Dondurma</c:v>
                </c:pt>
                <c:pt idx="20">
                  <c:v>2025B</c:v>
                </c:pt>
                <c:pt idx="21">
                  <c:v>K. Dondurma</c:v>
                </c:pt>
                <c:pt idx="22">
                  <c:v>2025G</c:v>
                </c:pt>
                <c:pt idx="23">
                  <c:v>K. Dondurma</c:v>
                </c:pt>
              </c:strCache>
            </c:strRef>
          </c:cat>
          <c:val>
            <c:numRef>
              <c:f>Sheet1!$B$7:$Y$7</c:f>
              <c:numCache>
                <c:ptCount val="14"/>
                <c:pt idx="0">
                  <c:v>58.000000</c:v>
                </c:pt>
                <c:pt idx="1">
                  <c:v>6.000000</c:v>
                </c:pt>
                <c:pt idx="2">
                  <c:v>66.000000</c:v>
                </c:pt>
                <c:pt idx="3">
                  <c:v>2.000000</c:v>
                </c:pt>
                <c:pt idx="4">
                  <c:v>62.000000</c:v>
                </c:pt>
                <c:pt idx="5">
                  <c:v>4.000000</c:v>
                </c:pt>
                <c:pt idx="6">
                  <c:v>65.000000</c:v>
                </c:pt>
                <c:pt idx="12">
                  <c:v>60.000000</c:v>
                </c:pt>
                <c:pt idx="13">
                  <c:v>1.000000</c:v>
                </c:pt>
                <c:pt idx="14">
                  <c:v>63.000000</c:v>
                </c:pt>
                <c:pt idx="16">
                  <c:v>56.000000</c:v>
                </c:pt>
                <c:pt idx="18">
                  <c:v>67.000000</c:v>
                </c:pt>
                <c:pt idx="20">
                  <c:v>59.000000</c:v>
                </c:pt>
                <c:pt idx="22">
                  <c:v>56.000000</c:v>
                </c:pt>
              </c:numCache>
            </c:numRef>
          </c:val>
        </c:ser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56082"/>
          <c:y val="0.939929"/>
          <c:w val="0.502261"/>
          <c:h val="0.060070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Metin kutusu 3"/>
          <p:cNvSpPr txBox="1"/>
          <p:nvPr/>
        </p:nvSpPr>
        <p:spPr>
          <a:xfrm>
            <a:off x="9132508" y="2166067"/>
            <a:ext cx="7382577" cy="1230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Grafik 3. Kayıt Dondurma Sayıları</a:t>
            </a:r>
          </a:p>
        </p:txBody>
      </p:sp>
      <p:graphicFrame>
        <p:nvGraphicFramePr>
          <p:cNvPr id="212" name="Grafik 9"/>
          <p:cNvGraphicFramePr/>
          <p:nvPr/>
        </p:nvGraphicFramePr>
        <p:xfrm>
          <a:off x="4559821" y="5273579"/>
          <a:ext cx="15584048" cy="58733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7" name="Metin kutusu 5"/>
          <p:cNvSpPr txBox="1"/>
          <p:nvPr/>
        </p:nvSpPr>
        <p:spPr>
          <a:xfrm>
            <a:off x="8409816" y="3049779"/>
            <a:ext cx="12015036" cy="696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1. Kayıt Dondurma Sayıları</a:t>
            </a:r>
          </a:p>
        </p:txBody>
      </p:sp>
      <p:graphicFrame>
        <p:nvGraphicFramePr>
          <p:cNvPr id="218" name="İçerik Yer Tutucusu 4"/>
          <p:cNvGraphicFramePr/>
          <p:nvPr/>
        </p:nvGraphicFramePr>
        <p:xfrm>
          <a:off x="4567673" y="4073456"/>
          <a:ext cx="15938593" cy="665233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192272"/>
                <a:gridCol w="1192272"/>
                <a:gridCol w="1192272"/>
                <a:gridCol w="1192272"/>
                <a:gridCol w="1192272"/>
                <a:gridCol w="1192272"/>
                <a:gridCol w="1192272"/>
                <a:gridCol w="1192272"/>
                <a:gridCol w="1192272"/>
                <a:gridCol w="1192272"/>
                <a:gridCol w="1192272"/>
                <a:gridCol w="1394963"/>
                <a:gridCol w="1403226"/>
              </a:tblGrid>
              <a:tr h="2829083"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Kayıt Dondurma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B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G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B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G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B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G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 B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 G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 B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 G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algn="l" defTabSz="914400">
                        <a:def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algn="l" defTabSz="914400">
                        <a:def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977346">
                <a:tc>
                  <a:txBody>
                    <a:bodyPr/>
                    <a:lstStyle/>
                    <a:p>
                      <a:pPr algn="l"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948413">
                <a:tc>
                  <a:txBody>
                    <a:bodyPr/>
                    <a:lstStyle/>
                    <a:p>
                      <a:pPr algn="l"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948413">
                <a:tc>
                  <a:txBody>
                    <a:bodyPr/>
                    <a:lstStyle/>
                    <a:p>
                      <a:pPr algn="l"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DR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948413">
                <a:tc>
                  <a:txBody>
                    <a:bodyPr/>
                    <a:lstStyle/>
                    <a:p>
                      <a:pPr algn="l"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DR</a:t>
                      </a: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749" marR="4749" marT="4749" marB="4749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