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6" name="Shape 20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Yazar ve Tarih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12" name="Sunu Başlığı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13" name="Gövde Düzeyi Bir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10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10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ja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janda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Ajanda Başlığı</a:t>
            </a:r>
          </a:p>
        </p:txBody>
      </p:sp>
      <p:sp>
        <p:nvSpPr>
          <p:cNvPr id="109" name="Ajanda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Ajanda Alt Başlığı</a:t>
            </a:r>
          </a:p>
        </p:txBody>
      </p:sp>
      <p:sp>
        <p:nvSpPr>
          <p:cNvPr id="110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Ajanda Konuları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ap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övde Düzeyi Bir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Rapor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üyük V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övde Düzeyi Bir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%100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Veri bilgisi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Veri bilgisi</a:t>
            </a:r>
          </a:p>
        </p:txBody>
      </p:sp>
      <p:sp>
        <p:nvSpPr>
          <p:cNvPr id="12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İsim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İsim</a:t>
            </a:r>
          </a:p>
        </p:txBody>
      </p:sp>
      <p:sp>
        <p:nvSpPr>
          <p:cNvPr id="136" name="Gövde Düzeyi Bir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“Ünlü Alıntı”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 - 3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Kızarmış pilav, kaynamış yumurta ve salata ile dolu kâse ve yemek çubukları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omon balığı çöreği, salata ve humus ile dolu kâse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Maydanozlu tereyağı, kavrulmuş fındık ve rendelenmiş parmesan peyniriyle bir kâse pappardelle makarna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kızarmış pilav, kaynamış yumurta ve salata ile dolu kâse ve yemek çubukları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Slaydı"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22"/>
          <p:cNvGrpSpPr/>
          <p:nvPr/>
        </p:nvGrpSpPr>
        <p:grpSpPr>
          <a:xfrm>
            <a:off x="2" y="457200"/>
            <a:ext cx="5703033" cy="13277257"/>
            <a:chOff x="0" y="0"/>
            <a:chExt cx="5703032" cy="13277256"/>
          </a:xfrm>
        </p:grpSpPr>
        <p:sp>
          <p:nvSpPr>
            <p:cNvPr id="169" name="Freeform 11"/>
            <p:cNvSpPr/>
            <p:nvPr/>
          </p:nvSpPr>
          <p:spPr>
            <a:xfrm>
              <a:off x="-1" y="4692887"/>
              <a:ext cx="201285" cy="1252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257196" y="5855859"/>
              <a:ext cx="1293435" cy="4644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1613996" y="10436920"/>
              <a:ext cx="1218886" cy="2840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1919649" y="12550398"/>
              <a:ext cx="342928" cy="726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201283" y="5945318"/>
              <a:ext cx="1643817" cy="6657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4" name="Freeform 16"/>
            <p:cNvSpPr/>
            <p:nvPr/>
          </p:nvSpPr>
          <p:spPr>
            <a:xfrm>
              <a:off x="52252" y="0"/>
              <a:ext cx="204945" cy="5855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5" name="Freeform 17"/>
            <p:cNvSpPr/>
            <p:nvPr/>
          </p:nvSpPr>
          <p:spPr>
            <a:xfrm>
              <a:off x="156553" y="5430927"/>
              <a:ext cx="156555" cy="987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6" name="Freeform 18"/>
            <p:cNvSpPr/>
            <p:nvPr/>
          </p:nvSpPr>
          <p:spPr>
            <a:xfrm>
              <a:off x="1539447" y="10500288"/>
              <a:ext cx="380203" cy="2050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7" name="Freeform 19"/>
            <p:cNvSpPr/>
            <p:nvPr/>
          </p:nvSpPr>
          <p:spPr>
            <a:xfrm>
              <a:off x="1550628" y="2340852"/>
              <a:ext cx="4152405" cy="8096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8" name="Freeform 20"/>
            <p:cNvSpPr/>
            <p:nvPr/>
          </p:nvSpPr>
          <p:spPr>
            <a:xfrm>
              <a:off x="1845099" y="12602582"/>
              <a:ext cx="324293" cy="674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9" name="Freeform 21"/>
            <p:cNvSpPr/>
            <p:nvPr/>
          </p:nvSpPr>
          <p:spPr>
            <a:xfrm>
              <a:off x="1539447" y="10261730"/>
              <a:ext cx="74550" cy="443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0" name="Freeform 22"/>
            <p:cNvSpPr/>
            <p:nvPr/>
          </p:nvSpPr>
          <p:spPr>
            <a:xfrm>
              <a:off x="1699727" y="12032277"/>
              <a:ext cx="477117" cy="1244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194" name="Group 9"/>
          <p:cNvGrpSpPr/>
          <p:nvPr/>
        </p:nvGrpSpPr>
        <p:grpSpPr>
          <a:xfrm>
            <a:off x="54442" y="-1572"/>
            <a:ext cx="4713348" cy="13708079"/>
            <a:chOff x="0" y="0"/>
            <a:chExt cx="4713347" cy="13708078"/>
          </a:xfrm>
        </p:grpSpPr>
        <p:sp>
          <p:nvSpPr>
            <p:cNvPr id="182" name="Freeform 27"/>
            <p:cNvSpPr/>
            <p:nvPr/>
          </p:nvSpPr>
          <p:spPr>
            <a:xfrm>
              <a:off x="0" y="-1"/>
              <a:ext cx="988654" cy="8802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3" name="Freeform 28"/>
            <p:cNvSpPr/>
            <p:nvPr/>
          </p:nvSpPr>
          <p:spPr>
            <a:xfrm>
              <a:off x="1046134" y="8634517"/>
              <a:ext cx="846872" cy="3161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4" name="Freeform 29"/>
            <p:cNvSpPr/>
            <p:nvPr/>
          </p:nvSpPr>
          <p:spPr>
            <a:xfrm>
              <a:off x="1958148" y="11726936"/>
              <a:ext cx="862200" cy="198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5" name="Freeform 30"/>
            <p:cNvSpPr/>
            <p:nvPr/>
          </p:nvSpPr>
          <p:spPr>
            <a:xfrm>
              <a:off x="988653" y="8730317"/>
              <a:ext cx="1103614" cy="4471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6" name="Freeform 31"/>
            <p:cNvSpPr/>
            <p:nvPr/>
          </p:nvSpPr>
          <p:spPr>
            <a:xfrm>
              <a:off x="888622" y="2579967"/>
              <a:ext cx="341449" cy="6054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7" name="Freeform 32"/>
            <p:cNvSpPr/>
            <p:nvPr/>
          </p:nvSpPr>
          <p:spPr>
            <a:xfrm>
              <a:off x="2168906" y="13144774"/>
              <a:ext cx="268240" cy="563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8" name="Freeform 33"/>
            <p:cNvSpPr/>
            <p:nvPr/>
          </p:nvSpPr>
          <p:spPr>
            <a:xfrm>
              <a:off x="950333" y="8216831"/>
              <a:ext cx="164778" cy="1023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9" name="Freeform 34"/>
            <p:cNvSpPr/>
            <p:nvPr/>
          </p:nvSpPr>
          <p:spPr>
            <a:xfrm>
              <a:off x="1893003" y="6293170"/>
              <a:ext cx="2820345" cy="5433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0" name="Freeform 35"/>
            <p:cNvSpPr/>
            <p:nvPr/>
          </p:nvSpPr>
          <p:spPr>
            <a:xfrm>
              <a:off x="2092266" y="13202253"/>
              <a:ext cx="241418" cy="505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1" name="Freeform 36"/>
            <p:cNvSpPr/>
            <p:nvPr/>
          </p:nvSpPr>
          <p:spPr>
            <a:xfrm>
              <a:off x="1893003" y="11795912"/>
              <a:ext cx="275904" cy="1348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2" name="Freeform 37"/>
            <p:cNvSpPr/>
            <p:nvPr/>
          </p:nvSpPr>
          <p:spPr>
            <a:xfrm>
              <a:off x="1893003" y="11546831"/>
              <a:ext cx="76641" cy="456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3" name="Freeform 38"/>
            <p:cNvSpPr/>
            <p:nvPr/>
          </p:nvSpPr>
          <p:spPr>
            <a:xfrm>
              <a:off x="1958148" y="12646614"/>
              <a:ext cx="421520" cy="10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195" name="Rectangle 6"/>
          <p:cNvSpPr/>
          <p:nvPr/>
        </p:nvSpPr>
        <p:spPr>
          <a:xfrm>
            <a:off x="-1" y="0"/>
            <a:ext cx="365762" cy="13716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6" name="Başlık Metni"/>
          <p:cNvSpPr txBox="1"/>
          <p:nvPr>
            <p:ph type="title"/>
          </p:nvPr>
        </p:nvSpPr>
        <p:spPr>
          <a:xfrm>
            <a:off x="5178426" y="5029200"/>
            <a:ext cx="17830799" cy="4525563"/>
          </a:xfrm>
          <a:prstGeom prst="rect">
            <a:avLst/>
          </a:prstGeom>
        </p:spPr>
        <p:txBody>
          <a:bodyPr lIns="91439" tIns="91439" rIns="91439" bIns="91439" anchor="b"/>
          <a:lstStyle>
            <a:lvl1pPr defTabSz="914400">
              <a:lnSpc>
                <a:spcPct val="100000"/>
              </a:lnSpc>
              <a:defRPr b="0" spc="0" sz="10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Başlık Metni</a:t>
            </a:r>
          </a:p>
        </p:txBody>
      </p:sp>
      <p:sp>
        <p:nvSpPr>
          <p:cNvPr id="197" name="Gövde Düzeyi Bir…"/>
          <p:cNvSpPr txBox="1"/>
          <p:nvPr>
            <p:ph type="body" sz="quarter" idx="1"/>
          </p:nvPr>
        </p:nvSpPr>
        <p:spPr>
          <a:xfrm>
            <a:off x="5178426" y="9554757"/>
            <a:ext cx="17830799" cy="2252567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indent="4572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indent="9144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indent="13716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indent="18288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98" name="Freeform 6"/>
          <p:cNvSpPr/>
          <p:nvPr/>
        </p:nvSpPr>
        <p:spPr>
          <a:xfrm>
            <a:off x="-1" y="8647620"/>
            <a:ext cx="3484616" cy="15571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16665" y="21600"/>
                </a:moveTo>
                <a:cubicBezTo>
                  <a:pt x="16839" y="21600"/>
                  <a:pt x="16955" y="21470"/>
                  <a:pt x="17013" y="21340"/>
                </a:cubicBezTo>
                <a:cubicBezTo>
                  <a:pt x="17013" y="21210"/>
                  <a:pt x="17071" y="21210"/>
                  <a:pt x="17071" y="21210"/>
                </a:cubicBezTo>
                <a:cubicBezTo>
                  <a:pt x="21484" y="11320"/>
                  <a:pt x="21484" y="11320"/>
                  <a:pt x="21484" y="11320"/>
                </a:cubicBezTo>
                <a:cubicBezTo>
                  <a:pt x="21600" y="11060"/>
                  <a:pt x="21600" y="10540"/>
                  <a:pt x="21484" y="10149"/>
                </a:cubicBezTo>
                <a:cubicBezTo>
                  <a:pt x="17071" y="390"/>
                  <a:pt x="17071" y="390"/>
                  <a:pt x="17071" y="390"/>
                </a:cubicBezTo>
                <a:cubicBezTo>
                  <a:pt x="17071" y="260"/>
                  <a:pt x="17013" y="260"/>
                  <a:pt x="17013" y="260"/>
                </a:cubicBezTo>
                <a:cubicBezTo>
                  <a:pt x="16955" y="130"/>
                  <a:pt x="16839" y="0"/>
                  <a:pt x="1666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0"/>
                  <a:pt x="0" y="21600"/>
                  <a:pt x="0" y="21600"/>
                </a:cubicBezTo>
                <a:lnTo>
                  <a:pt x="16665" y="21600"/>
                </a:ln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9" name="Slayt Numarası"/>
          <p:cNvSpPr txBox="1"/>
          <p:nvPr>
            <p:ph type="sldNum" sz="quarter" idx="2"/>
          </p:nvPr>
        </p:nvSpPr>
        <p:spPr>
          <a:xfrm>
            <a:off x="1864511" y="9021615"/>
            <a:ext cx="758648" cy="80518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914400">
              <a:defRPr sz="40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kadolar ve misket limonları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Sunu Başlığı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23" name="Yazar ve Tarih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24" name="Gövde Düzeyi Bir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ternatif 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mon balığı çöreği, salata ve humus ile dolu kâse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ayt Başlığı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Slayt Başlığı</a:t>
            </a:r>
          </a:p>
        </p:txBody>
      </p:sp>
      <p:sp>
        <p:nvSpPr>
          <p:cNvPr id="34" name="Gövde Düzeyi Bir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Slayt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ayt Başlığı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43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44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61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Maydanozlu tereyağı, kavrulmuş fındık ve rendelenmiş parmesan peyniriyle bir kâse pappardelle makarna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6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Küç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7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7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Büy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8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8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Bölüm Başlığı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Bölüm Başlığı</a:t>
            </a:r>
          </a:p>
        </p:txBody>
      </p:sp>
      <p:sp>
        <p:nvSpPr>
          <p:cNvPr id="92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Başlığı</a:t>
            </a:r>
          </a:p>
        </p:txBody>
      </p:sp>
      <p:sp>
        <p:nvSpPr>
          <p:cNvPr id="3" name="Gövde Düzeyi Bir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1" name="Metin kutusu 5"/>
          <p:cNvSpPr txBox="1"/>
          <p:nvPr/>
        </p:nvSpPr>
        <p:spPr>
          <a:xfrm>
            <a:off x="4389119" y="2188181"/>
            <a:ext cx="17087588" cy="6968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algn="ctr"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Tablo 7. Mezun Sayıları</a:t>
            </a:r>
          </a:p>
        </p:txBody>
      </p:sp>
      <p:graphicFrame>
        <p:nvGraphicFramePr>
          <p:cNvPr id="212" name="Tablo 1"/>
          <p:cNvGraphicFramePr/>
          <p:nvPr/>
        </p:nvGraphicFramePr>
        <p:xfrm>
          <a:off x="3602735" y="3441650"/>
          <a:ext cx="19717632" cy="6980729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891973"/>
                <a:gridCol w="1873711"/>
                <a:gridCol w="1027518"/>
                <a:gridCol w="1087962"/>
                <a:gridCol w="1027518"/>
                <a:gridCol w="1087962"/>
                <a:gridCol w="1027518"/>
                <a:gridCol w="1027518"/>
                <a:gridCol w="1027518"/>
                <a:gridCol w="1027518"/>
                <a:gridCol w="1027518"/>
                <a:gridCol w="1027518"/>
                <a:gridCol w="1027518"/>
                <a:gridCol w="1027518"/>
                <a:gridCol w="1027518"/>
                <a:gridCol w="1027518"/>
                <a:gridCol w="1420396"/>
              </a:tblGrid>
              <a:tr h="1281240"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2019B </a:t>
                      </a:r>
                      <a:r>
                        <a:t>Ö</a:t>
                      </a:r>
                      <a:r>
                        <a:t>ncesi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2019 B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2019 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 B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2020 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B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B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2023B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2024B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 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2025 B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2025G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TOPLAM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</a:tr>
              <a:tr h="1281240"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AB YL-Tezli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1281240"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AB YL-Tezsiz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37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</a:tr>
              <a:tr h="859915"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YL Tezli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859915"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YL Tezsiz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24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</a:tr>
              <a:tr h="573917"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SB DR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9CFC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859915">
                <a:tc>
                  <a:txBody>
                    <a:bodyPr/>
                    <a:lstStyle/>
                    <a:p>
                      <a:pPr algn="l"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TOPLAM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76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1" sz="2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14</a:t>
                      </a:r>
                      <a:r>
                        <a:t>3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