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4572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9144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13716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18288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22860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27432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32004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36576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b="0" baseline="0" cap="none" i="0" spc="0" strike="noStrike" sz="4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381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/Relationships>

</file>

<file path=ppt/charts/_rels/chart1.xml.rels><?xml version="1.0" encoding="UTF-8"?>
<Relationships xmlns="http://schemas.openxmlformats.org/package/2006/relationships"><Relationship Id="rId1" Type="http://schemas.openxmlformats.org/officeDocument/2006/relationships/package" Target="../embeddings/Microsoft_Excel_Sheet1.xlsx"/></Relationships>

</file>

<file path=ppt/charts/_rels/chart2.xml.rels><?xml version="1.0" encoding="UTF-8"?>
<Relationships xmlns="http://schemas.openxmlformats.org/package/2006/relationships"><Relationship Id="rId1" Type="http://schemas.openxmlformats.org/officeDocument/2006/relationships/package" Target="../embeddings/Microsoft_Excel_Sheet2.xlsx"/></Relationships>

</file>

<file path=ppt/charts/_rels/chart3.xml.rels><?xml version="1.0" encoding="UTF-8"?>
<Relationships xmlns="http://schemas.openxmlformats.org/package/2006/relationships"><Relationship Id="rId1" Type="http://schemas.openxmlformats.org/officeDocument/2006/relationships/package" Target="../embeddings/Microsoft_Excel_Sheet3.xlsx"/></Relationships>

</file>

<file path=ppt/charts/_rels/chart4.xml.rels><?xml version="1.0" encoding="UTF-8"?>
<Relationships xmlns="http://schemas.openxmlformats.org/package/2006/relationships"><Relationship Id="rId1" Type="http://schemas.openxmlformats.org/officeDocument/2006/relationships/package" Target="../embeddings/Microsoft_Excel_Sheet4.xlsx"/></Relationships>

</file>

<file path=ppt/charts/_rels/chart5.xml.rels><?xml version="1.0" encoding="UTF-8"?>
<Relationships xmlns="http://schemas.openxmlformats.org/package/2006/relationships"><Relationship Id="rId1" Type="http://schemas.openxmlformats.org/officeDocument/2006/relationships/package" Target="../embeddings/Microsoft_Excel_Sheet5.xlsx"/></Relationships>

</file>

<file path=ppt/charts/_rels/chart6.xml.rels><?xml version="1.0" encoding="UTF-8"?>
<Relationships xmlns="http://schemas.openxmlformats.org/package/2006/relationships"><Relationship Id="rId1" Type="http://schemas.openxmlformats.org/officeDocument/2006/relationships/package" Target="../embeddings/Microsoft_Excel_Sheet6.xlsx"/></Relationships>
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roundedCorners val="0"/>
  <c:chart>
    <c:autoTitleDeleted val="1"/>
    <c:plotArea>
      <c:layout>
        <c:manualLayout>
          <c:layoutTarget val="inner"/>
          <c:xMode val="edge"/>
          <c:yMode val="edge"/>
          <c:x val="0.0254912"/>
          <c:y val="0.0391718"/>
          <c:w val="0.969509"/>
          <c:h val="0.73421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İngilizce Hazırlık</c:v>
                </c:pt>
              </c:strCache>
            </c:strRef>
          </c:tx>
          <c:spPr>
            <a:solidFill>
              <a:srgbClr val="A53010"/>
            </a:solidFill>
            <a:ln w="12700" cap="flat">
              <a:noFill/>
              <a:miter lim="400000"/>
            </a:ln>
            <a:effectLst/>
          </c:spPr>
          <c:invertIfNegative val="0"/>
          <c:dLbls>
            <c:numFmt formatCode="0" sourceLinked="0"/>
            <c:txPr>
              <a:bodyPr/>
              <a:lstStyle/>
              <a:p>
                <a:pPr>
                  <a:defRPr b="0" i="0" strike="noStrike" sz="1800" u="none">
                    <a:solidFill>
                      <a:srgbClr val="404040"/>
                    </a:solidFill>
                    <a:latin typeface="Century Gothic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Sheet1!$B$1:$M$1</c:f>
              <c:strCache>
                <c:ptCount val="12"/>
                <c:pt idx="0">
                  <c:v>2020 B</c:v>
                </c:pt>
                <c:pt idx="1">
                  <c:v>2020 G</c:v>
                </c:pt>
                <c:pt idx="2">
                  <c:v>2021 B</c:v>
                </c:pt>
                <c:pt idx="3">
                  <c:v>2021 G</c:v>
                </c:pt>
                <c:pt idx="4">
                  <c:v>2022 B</c:v>
                </c:pt>
                <c:pt idx="5">
                  <c:v>2022 G</c:v>
                </c:pt>
                <c:pt idx="6">
                  <c:v>2023B</c:v>
                </c:pt>
                <c:pt idx="7">
                  <c:v>2023G</c:v>
                </c:pt>
                <c:pt idx="8">
                  <c:v>2024 B</c:v>
                </c:pt>
                <c:pt idx="9">
                  <c:v>2024 G</c:v>
                </c:pt>
                <c:pt idx="10">
                  <c:v>2025 B</c:v>
                </c:pt>
                <c:pt idx="11">
                  <c:v>2025G</c:v>
                </c:pt>
              </c:strCache>
            </c:strRef>
          </c:cat>
          <c:val>
            <c:numRef>
              <c:f>Sheet1!$B$2:$M$2</c:f>
              <c:numCache>
                <c:ptCount val="5"/>
                <c:pt idx="3">
                  <c:v>1.000000</c:v>
                </c:pt>
                <c:pt idx="8">
                  <c:v>1.000000</c:v>
                </c:pt>
                <c:pt idx="9">
                  <c:v>2.000000</c:v>
                </c:pt>
                <c:pt idx="10">
                  <c:v>2.000000</c:v>
                </c:pt>
                <c:pt idx="11">
                  <c:v>1.000000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Bilimsel Hazırlık</c:v>
                </c:pt>
              </c:strCache>
            </c:strRef>
          </c:tx>
          <c:spPr>
            <a:solidFill>
              <a:srgbClr val="DE7E18"/>
            </a:solidFill>
            <a:ln w="12700" cap="flat">
              <a:noFill/>
              <a:miter lim="400000"/>
            </a:ln>
            <a:effectLst/>
          </c:spPr>
          <c:invertIfNegative val="0"/>
          <c:dLbls>
            <c:numFmt formatCode="0" sourceLinked="0"/>
            <c:txPr>
              <a:bodyPr/>
              <a:lstStyle/>
              <a:p>
                <a:pPr>
                  <a:defRPr b="0" i="0" strike="noStrike" sz="1800" u="none">
                    <a:solidFill>
                      <a:srgbClr val="404040"/>
                    </a:solidFill>
                    <a:latin typeface="Century Gothic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Sheet1!$B$1:$M$1</c:f>
              <c:strCache>
                <c:ptCount val="12"/>
                <c:pt idx="0">
                  <c:v>2020 B</c:v>
                </c:pt>
                <c:pt idx="1">
                  <c:v>2020 G</c:v>
                </c:pt>
                <c:pt idx="2">
                  <c:v>2021 B</c:v>
                </c:pt>
                <c:pt idx="3">
                  <c:v>2021 G</c:v>
                </c:pt>
                <c:pt idx="4">
                  <c:v>2022 B</c:v>
                </c:pt>
                <c:pt idx="5">
                  <c:v>2022 G</c:v>
                </c:pt>
                <c:pt idx="6">
                  <c:v>2023B</c:v>
                </c:pt>
                <c:pt idx="7">
                  <c:v>2023G</c:v>
                </c:pt>
                <c:pt idx="8">
                  <c:v>2024 B</c:v>
                </c:pt>
                <c:pt idx="9">
                  <c:v>2024 G</c:v>
                </c:pt>
                <c:pt idx="10">
                  <c:v>2025 B</c:v>
                </c:pt>
                <c:pt idx="11">
                  <c:v>2025G</c:v>
                </c:pt>
              </c:strCache>
            </c:strRef>
          </c:cat>
          <c:val>
            <c:numRef>
              <c:f>Sheet1!$B$3:$M$3</c:f>
              <c:numCache>
                <c:ptCount val="7"/>
                <c:pt idx="3">
                  <c:v>2.000000</c:v>
                </c:pt>
                <c:pt idx="4">
                  <c:v>2.000000</c:v>
                </c:pt>
                <c:pt idx="5">
                  <c:v>1.000000</c:v>
                </c:pt>
                <c:pt idx="6">
                  <c:v>2.000000</c:v>
                </c:pt>
                <c:pt idx="7">
                  <c:v>1.000000</c:v>
                </c:pt>
                <c:pt idx="10">
                  <c:v>1.000000</c:v>
                </c:pt>
                <c:pt idx="11">
                  <c:v>1.000000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Toplam Öğr.</c:v>
                </c:pt>
              </c:strCache>
            </c:strRef>
          </c:tx>
          <c:spPr>
            <a:solidFill>
              <a:srgbClr val="92AA4C"/>
            </a:solidFill>
            <a:ln w="12700" cap="flat">
              <a:noFill/>
              <a:miter lim="400000"/>
            </a:ln>
            <a:effectLst/>
          </c:spPr>
          <c:invertIfNegative val="0"/>
          <c:dLbls>
            <c:numFmt formatCode="0" sourceLinked="0"/>
            <c:txPr>
              <a:bodyPr/>
              <a:lstStyle/>
              <a:p>
                <a:pPr>
                  <a:defRPr b="0" i="0" strike="noStrike" sz="1800" u="none">
                    <a:solidFill>
                      <a:srgbClr val="404040"/>
                    </a:solidFill>
                    <a:latin typeface="Century Gothic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Sheet1!$B$1:$M$1</c:f>
              <c:strCache>
                <c:ptCount val="12"/>
                <c:pt idx="0">
                  <c:v>2020 B</c:v>
                </c:pt>
                <c:pt idx="1">
                  <c:v>2020 G</c:v>
                </c:pt>
                <c:pt idx="2">
                  <c:v>2021 B</c:v>
                </c:pt>
                <c:pt idx="3">
                  <c:v>2021 G</c:v>
                </c:pt>
                <c:pt idx="4">
                  <c:v>2022 B</c:v>
                </c:pt>
                <c:pt idx="5">
                  <c:v>2022 G</c:v>
                </c:pt>
                <c:pt idx="6">
                  <c:v>2023B</c:v>
                </c:pt>
                <c:pt idx="7">
                  <c:v>2023G</c:v>
                </c:pt>
                <c:pt idx="8">
                  <c:v>2024 B</c:v>
                </c:pt>
                <c:pt idx="9">
                  <c:v>2024 G</c:v>
                </c:pt>
                <c:pt idx="10">
                  <c:v>2025 B</c:v>
                </c:pt>
                <c:pt idx="11">
                  <c:v>2025G</c:v>
                </c:pt>
              </c:strCache>
            </c:strRef>
          </c:cat>
          <c:val>
            <c:numRef>
              <c:f>Sheet1!$B$4:$M$4</c:f>
              <c:numCache>
                <c:ptCount val="12"/>
                <c:pt idx="0">
                  <c:v>58.000000</c:v>
                </c:pt>
                <c:pt idx="1">
                  <c:v>66.000000</c:v>
                </c:pt>
                <c:pt idx="2">
                  <c:v>62.000000</c:v>
                </c:pt>
                <c:pt idx="3">
                  <c:v>65.000000</c:v>
                </c:pt>
                <c:pt idx="4">
                  <c:v>63.000000</c:v>
                </c:pt>
                <c:pt idx="5">
                  <c:v>65.000000</c:v>
                </c:pt>
                <c:pt idx="6">
                  <c:v>59.000000</c:v>
                </c:pt>
                <c:pt idx="7">
                  <c:v>63.000000</c:v>
                </c:pt>
                <c:pt idx="8">
                  <c:v>56.000000</c:v>
                </c:pt>
                <c:pt idx="9">
                  <c:v>67.000000</c:v>
                </c:pt>
                <c:pt idx="10">
                  <c:v>59.000000</c:v>
                </c:pt>
                <c:pt idx="11">
                  <c:v>56.000000</c:v>
                </c:pt>
              </c:numCache>
            </c:numRef>
          </c:val>
        </c:ser>
        <c:gapWidth val="219"/>
        <c:overlap val="-27"/>
        <c:axId val="2094734552"/>
        <c:axId val="2094734553"/>
      </c:barChart>
      <c:catAx>
        <c:axId val="209473455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low"/>
        <c:spPr>
          <a:ln w="12700" cap="flat">
            <a:solidFill>
              <a:srgbClr val="D9D9D9"/>
            </a:solidFill>
            <a:prstDash val="solid"/>
            <a:round/>
          </a:ln>
        </c:spPr>
        <c:txPr>
          <a:bodyPr rot="0"/>
          <a:lstStyle/>
          <a:p>
            <a:pPr>
              <a:defRPr b="0" i="0" strike="noStrike" sz="1800" u="none">
                <a:solidFill>
                  <a:srgbClr val="595959"/>
                </a:solidFill>
                <a:latin typeface="Century Gothic"/>
              </a:defRPr>
            </a:pPr>
          </a:p>
        </c:txPr>
        <c:crossAx val="2094734553"/>
        <c:crosses val="autoZero"/>
        <c:auto val="1"/>
        <c:lblAlgn val="ctr"/>
        <c:noMultiLvlLbl val="1"/>
      </c:catAx>
      <c:valAx>
        <c:axId val="2094734553"/>
        <c:scaling>
          <c:orientation val="minMax"/>
        </c:scaling>
        <c:delete val="0"/>
        <c:axPos val="l"/>
        <c:majorGridlines>
          <c:spPr>
            <a:ln w="12700" cap="flat">
              <a:solidFill>
                <a:srgbClr val="D9D9D9"/>
              </a:solidFill>
              <a:prstDash val="solid"/>
              <a:round/>
            </a:ln>
          </c:spPr>
        </c:majorGridlines>
        <c:numFmt formatCode="0" sourceLinked="0"/>
        <c:majorTickMark val="none"/>
        <c:minorTickMark val="none"/>
        <c:tickLblPos val="nextTo"/>
        <c:spPr>
          <a:ln w="12700" cap="flat">
            <a:noFill/>
            <a:prstDash val="solid"/>
            <a:round/>
          </a:ln>
        </c:spPr>
        <c:txPr>
          <a:bodyPr rot="0"/>
          <a:lstStyle/>
          <a:p>
            <a:pPr>
              <a:defRPr b="0" i="0" strike="noStrike" sz="1800" u="none">
                <a:solidFill>
                  <a:srgbClr val="595959"/>
                </a:solidFill>
                <a:latin typeface="Century Gothic"/>
              </a:defRPr>
            </a:pPr>
          </a:p>
        </c:txPr>
        <c:crossAx val="2094734552"/>
        <c:crosses val="autoZero"/>
        <c:crossBetween val="between"/>
        <c:majorUnit val="17.5"/>
        <c:minorUnit val="8.75"/>
      </c:valAx>
      <c:spPr>
        <a:noFill/>
        <a:ln w="12700" cap="flat">
          <a:noFill/>
          <a:miter lim="400000"/>
        </a:ln>
        <a:effectLst/>
      </c:spPr>
    </c:plotArea>
    <c:legend>
      <c:legendPos val="b"/>
      <c:layout>
        <c:manualLayout>
          <c:xMode val="edge"/>
          <c:yMode val="edge"/>
          <c:x val="0.297584"/>
          <c:y val="0.948328"/>
          <c:w val="0.356434"/>
          <c:h val="0.0516718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 rot="0"/>
        <a:lstStyle/>
        <a:p>
          <a:pPr>
            <a:defRPr b="0" i="0" strike="noStrike" sz="1800" u="none">
              <a:solidFill>
                <a:srgbClr val="595959"/>
              </a:solidFill>
              <a:latin typeface="Century Gothic"/>
            </a:defRPr>
          </a:pPr>
        </a:p>
      </c:txPr>
    </c:legend>
    <c:plotVisOnly val="1"/>
    <c:dispBlanksAs val="gap"/>
  </c:chart>
  <c:spPr>
    <a:noFill/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roundedCorners val="0"/>
  <c:chart>
    <c:autoTitleDeleted val="1"/>
    <c:plotArea>
      <c:layout>
        <c:manualLayout>
          <c:layoutTarget val="inner"/>
          <c:xMode val="edge"/>
          <c:yMode val="edge"/>
          <c:x val="0.026257"/>
          <c:y val="0.0329564"/>
          <c:w val="0.968743"/>
          <c:h val="0.76335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AB YL</c:v>
                </c:pt>
              </c:strCache>
            </c:strRef>
          </c:tx>
          <c:spPr>
            <a:solidFill>
              <a:srgbClr val="A53010"/>
            </a:solidFill>
            <a:ln w="12700" cap="flat">
              <a:noFill/>
              <a:miter lim="400000"/>
            </a:ln>
            <a:effectLst/>
          </c:spPr>
          <c:invertIfNegative val="0"/>
          <c:dLbls>
            <c:numFmt formatCode="0" sourceLinked="0"/>
            <c:txPr>
              <a:bodyPr/>
              <a:lstStyle/>
              <a:p>
                <a:pPr>
                  <a:defRPr b="0" i="0" strike="noStrike" sz="1800" u="none">
                    <a:solidFill>
                      <a:srgbClr val="404040"/>
                    </a:solidFill>
                    <a:latin typeface="Century Gothic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Sheet1!$B$1:$W$1</c:f>
              <c:strCache>
                <c:ptCount val="22"/>
                <c:pt idx="0">
                  <c:v>2020 G</c:v>
                </c:pt>
                <c:pt idx="1">
                  <c:v>BURSLU</c:v>
                </c:pt>
                <c:pt idx="2">
                  <c:v>2021 B</c:v>
                </c:pt>
                <c:pt idx="3">
                  <c:v>BURSLU</c:v>
                </c:pt>
                <c:pt idx="4">
                  <c:v>2021 G</c:v>
                </c:pt>
                <c:pt idx="5">
                  <c:v>BURSLU</c:v>
                </c:pt>
                <c:pt idx="6">
                  <c:v>2022 B</c:v>
                </c:pt>
                <c:pt idx="7">
                  <c:v>BURSLU</c:v>
                </c:pt>
                <c:pt idx="8">
                  <c:v>2022 G</c:v>
                </c:pt>
                <c:pt idx="9">
                  <c:v>2022 BURSLU</c:v>
                </c:pt>
                <c:pt idx="10">
                  <c:v>2023B</c:v>
                </c:pt>
                <c:pt idx="11">
                  <c:v>BURSLU</c:v>
                </c:pt>
                <c:pt idx="12">
                  <c:v>2023G</c:v>
                </c:pt>
                <c:pt idx="13">
                  <c:v>BURSLU</c:v>
                </c:pt>
                <c:pt idx="14">
                  <c:v>2024B</c:v>
                </c:pt>
                <c:pt idx="15">
                  <c:v>BURSLU</c:v>
                </c:pt>
                <c:pt idx="16">
                  <c:v>2024G</c:v>
                </c:pt>
                <c:pt idx="17">
                  <c:v>BURSLU</c:v>
                </c:pt>
                <c:pt idx="18">
                  <c:v>2025B</c:v>
                </c:pt>
                <c:pt idx="19">
                  <c:v>BURSLU</c:v>
                </c:pt>
                <c:pt idx="20">
                  <c:v>2025G</c:v>
                </c:pt>
                <c:pt idx="21">
                  <c:v>BURSLU</c:v>
                </c:pt>
              </c:strCache>
            </c:strRef>
          </c:cat>
          <c:val>
            <c:numRef>
              <c:f>Sheet1!$B$2:$W$2</c:f>
              <c:numCache>
                <c:ptCount val="15"/>
                <c:pt idx="0">
                  <c:v>11.000000</c:v>
                </c:pt>
                <c:pt idx="1">
                  <c:v>1.000000</c:v>
                </c:pt>
                <c:pt idx="2">
                  <c:v>10.000000</c:v>
                </c:pt>
                <c:pt idx="4">
                  <c:v>10.000000</c:v>
                </c:pt>
                <c:pt idx="5">
                  <c:v>1.000000</c:v>
                </c:pt>
                <c:pt idx="6">
                  <c:v>8.000000</c:v>
                </c:pt>
                <c:pt idx="8">
                  <c:v>9.000000</c:v>
                </c:pt>
                <c:pt idx="10">
                  <c:v>6.000000</c:v>
                </c:pt>
                <c:pt idx="12">
                  <c:v>7.000000</c:v>
                </c:pt>
                <c:pt idx="14">
                  <c:v>4.000000</c:v>
                </c:pt>
                <c:pt idx="16">
                  <c:v>5.000000</c:v>
                </c:pt>
                <c:pt idx="18">
                  <c:v>2.000000</c:v>
                </c:pt>
                <c:pt idx="19">
                  <c:v>1.000000</c:v>
                </c:pt>
                <c:pt idx="20">
                  <c:v>2.000000</c:v>
                </c:pt>
                <c:pt idx="21">
                  <c:v>1.000000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Uİ YL</c:v>
                </c:pt>
              </c:strCache>
            </c:strRef>
          </c:tx>
          <c:spPr>
            <a:solidFill>
              <a:srgbClr val="DE7E18"/>
            </a:solidFill>
            <a:ln w="12700" cap="flat">
              <a:noFill/>
              <a:miter lim="400000"/>
            </a:ln>
            <a:effectLst/>
          </c:spPr>
          <c:invertIfNegative val="0"/>
          <c:dLbls>
            <c:numFmt formatCode="0" sourceLinked="0"/>
            <c:txPr>
              <a:bodyPr/>
              <a:lstStyle/>
              <a:p>
                <a:pPr>
                  <a:defRPr b="0" i="0" strike="noStrike" sz="1800" u="none">
                    <a:solidFill>
                      <a:srgbClr val="404040"/>
                    </a:solidFill>
                    <a:latin typeface="Century Gothic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Sheet1!$B$1:$W$1</c:f>
              <c:strCache>
                <c:ptCount val="22"/>
                <c:pt idx="0">
                  <c:v>2020 G</c:v>
                </c:pt>
                <c:pt idx="1">
                  <c:v>BURSLU</c:v>
                </c:pt>
                <c:pt idx="2">
                  <c:v>2021 B</c:v>
                </c:pt>
                <c:pt idx="3">
                  <c:v>BURSLU</c:v>
                </c:pt>
                <c:pt idx="4">
                  <c:v>2021 G</c:v>
                </c:pt>
                <c:pt idx="5">
                  <c:v>BURSLU</c:v>
                </c:pt>
                <c:pt idx="6">
                  <c:v>2022 B</c:v>
                </c:pt>
                <c:pt idx="7">
                  <c:v>BURSLU</c:v>
                </c:pt>
                <c:pt idx="8">
                  <c:v>2022 G</c:v>
                </c:pt>
                <c:pt idx="9">
                  <c:v>2022 BURSLU</c:v>
                </c:pt>
                <c:pt idx="10">
                  <c:v>2023B</c:v>
                </c:pt>
                <c:pt idx="11">
                  <c:v>BURSLU</c:v>
                </c:pt>
                <c:pt idx="12">
                  <c:v>2023G</c:v>
                </c:pt>
                <c:pt idx="13">
                  <c:v>BURSLU</c:v>
                </c:pt>
                <c:pt idx="14">
                  <c:v>2024B</c:v>
                </c:pt>
                <c:pt idx="15">
                  <c:v>BURSLU</c:v>
                </c:pt>
                <c:pt idx="16">
                  <c:v>2024G</c:v>
                </c:pt>
                <c:pt idx="17">
                  <c:v>BURSLU</c:v>
                </c:pt>
                <c:pt idx="18">
                  <c:v>2025B</c:v>
                </c:pt>
                <c:pt idx="19">
                  <c:v>BURSLU</c:v>
                </c:pt>
                <c:pt idx="20">
                  <c:v>2025G</c:v>
                </c:pt>
                <c:pt idx="21">
                  <c:v>BURSLU</c:v>
                </c:pt>
              </c:strCache>
            </c:strRef>
          </c:cat>
          <c:val>
            <c:numRef>
              <c:f>Sheet1!$B$3:$W$3</c:f>
              <c:numCache>
                <c:ptCount val="22"/>
                <c:pt idx="0">
                  <c:v>40.000000</c:v>
                </c:pt>
                <c:pt idx="1">
                  <c:v>3.000000</c:v>
                </c:pt>
                <c:pt idx="2">
                  <c:v>41.000000</c:v>
                </c:pt>
                <c:pt idx="3">
                  <c:v>1.000000</c:v>
                </c:pt>
                <c:pt idx="4">
                  <c:v>41.000000</c:v>
                </c:pt>
                <c:pt idx="5">
                  <c:v>1.000000</c:v>
                </c:pt>
                <c:pt idx="6">
                  <c:v>40.000000</c:v>
                </c:pt>
                <c:pt idx="7">
                  <c:v>1.000000</c:v>
                </c:pt>
                <c:pt idx="8">
                  <c:v>34.000000</c:v>
                </c:pt>
                <c:pt idx="9">
                  <c:v>1.000000</c:v>
                </c:pt>
                <c:pt idx="10">
                  <c:v>32.000000</c:v>
                </c:pt>
                <c:pt idx="11">
                  <c:v>1.000000</c:v>
                </c:pt>
                <c:pt idx="12">
                  <c:v>31.000000</c:v>
                </c:pt>
                <c:pt idx="13">
                  <c:v>2.000000</c:v>
                </c:pt>
                <c:pt idx="14">
                  <c:v>30.000000</c:v>
                </c:pt>
                <c:pt idx="15">
                  <c:v>1.000000</c:v>
                </c:pt>
                <c:pt idx="16">
                  <c:v>38.000000</c:v>
                </c:pt>
                <c:pt idx="17">
                  <c:v>1.000000</c:v>
                </c:pt>
                <c:pt idx="18">
                  <c:v>35.000000</c:v>
                </c:pt>
                <c:pt idx="19">
                  <c:v>3.000000</c:v>
                </c:pt>
                <c:pt idx="20">
                  <c:v>29.000000</c:v>
                </c:pt>
                <c:pt idx="21">
                  <c:v>3.000000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SB YL</c:v>
                </c:pt>
              </c:strCache>
            </c:strRef>
          </c:tx>
          <c:spPr>
            <a:solidFill>
              <a:srgbClr val="9F8351"/>
            </a:solidFill>
            <a:ln w="12700" cap="flat">
              <a:noFill/>
              <a:miter lim="400000"/>
            </a:ln>
            <a:effectLst/>
          </c:spPr>
          <c:invertIfNegative val="0"/>
          <c:dLbls>
            <c:numFmt formatCode="0" sourceLinked="0"/>
            <c:txPr>
              <a:bodyPr/>
              <a:lstStyle/>
              <a:p>
                <a:pPr>
                  <a:defRPr b="0" i="0" strike="noStrike" sz="1800" u="none">
                    <a:solidFill>
                      <a:srgbClr val="404040"/>
                    </a:solidFill>
                    <a:latin typeface="Century Gothic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Sheet1!$B$1:$W$1</c:f>
              <c:strCache>
                <c:ptCount val="22"/>
                <c:pt idx="0">
                  <c:v>2020 G</c:v>
                </c:pt>
                <c:pt idx="1">
                  <c:v>BURSLU</c:v>
                </c:pt>
                <c:pt idx="2">
                  <c:v>2021 B</c:v>
                </c:pt>
                <c:pt idx="3">
                  <c:v>BURSLU</c:v>
                </c:pt>
                <c:pt idx="4">
                  <c:v>2021 G</c:v>
                </c:pt>
                <c:pt idx="5">
                  <c:v>BURSLU</c:v>
                </c:pt>
                <c:pt idx="6">
                  <c:v>2022 B</c:v>
                </c:pt>
                <c:pt idx="7">
                  <c:v>BURSLU</c:v>
                </c:pt>
                <c:pt idx="8">
                  <c:v>2022 G</c:v>
                </c:pt>
                <c:pt idx="9">
                  <c:v>2022 BURSLU</c:v>
                </c:pt>
                <c:pt idx="10">
                  <c:v>2023B</c:v>
                </c:pt>
                <c:pt idx="11">
                  <c:v>BURSLU</c:v>
                </c:pt>
                <c:pt idx="12">
                  <c:v>2023G</c:v>
                </c:pt>
                <c:pt idx="13">
                  <c:v>BURSLU</c:v>
                </c:pt>
                <c:pt idx="14">
                  <c:v>2024B</c:v>
                </c:pt>
                <c:pt idx="15">
                  <c:v>BURSLU</c:v>
                </c:pt>
                <c:pt idx="16">
                  <c:v>2024G</c:v>
                </c:pt>
                <c:pt idx="17">
                  <c:v>BURSLU</c:v>
                </c:pt>
                <c:pt idx="18">
                  <c:v>2025B</c:v>
                </c:pt>
                <c:pt idx="19">
                  <c:v>BURSLU</c:v>
                </c:pt>
                <c:pt idx="20">
                  <c:v>2025G</c:v>
                </c:pt>
                <c:pt idx="21">
                  <c:v>BURSLU</c:v>
                </c:pt>
              </c:strCache>
            </c:strRef>
          </c:cat>
          <c:val>
            <c:numRef>
              <c:f>Sheet1!$B$4:$W$4</c:f>
              <c:numCache>
                <c:ptCount val="1"/>
                <c:pt idx="20">
                  <c:v>2.000000</c:v>
                </c:pt>
              </c:numCache>
            </c:numRef>
          </c:val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SB DR</c:v>
                </c:pt>
              </c:strCache>
            </c:strRef>
          </c:tx>
          <c:spPr>
            <a:solidFill>
              <a:srgbClr val="728653"/>
            </a:solidFill>
            <a:ln w="12700" cap="flat">
              <a:noFill/>
              <a:miter lim="400000"/>
            </a:ln>
            <a:effectLst/>
          </c:spPr>
          <c:invertIfNegative val="0"/>
          <c:dLbls>
            <c:numFmt formatCode="0" sourceLinked="0"/>
            <c:txPr>
              <a:bodyPr/>
              <a:lstStyle/>
              <a:p>
                <a:pPr>
                  <a:defRPr b="0" i="0" strike="noStrike" sz="1800" u="none">
                    <a:solidFill>
                      <a:srgbClr val="404040"/>
                    </a:solidFill>
                    <a:latin typeface="Century Gothic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Sheet1!$B$1:$W$1</c:f>
              <c:strCache>
                <c:ptCount val="22"/>
                <c:pt idx="0">
                  <c:v>2020 G</c:v>
                </c:pt>
                <c:pt idx="1">
                  <c:v>BURSLU</c:v>
                </c:pt>
                <c:pt idx="2">
                  <c:v>2021 B</c:v>
                </c:pt>
                <c:pt idx="3">
                  <c:v>BURSLU</c:v>
                </c:pt>
                <c:pt idx="4">
                  <c:v>2021 G</c:v>
                </c:pt>
                <c:pt idx="5">
                  <c:v>BURSLU</c:v>
                </c:pt>
                <c:pt idx="6">
                  <c:v>2022 B</c:v>
                </c:pt>
                <c:pt idx="7">
                  <c:v>BURSLU</c:v>
                </c:pt>
                <c:pt idx="8">
                  <c:v>2022 G</c:v>
                </c:pt>
                <c:pt idx="9">
                  <c:v>2022 BURSLU</c:v>
                </c:pt>
                <c:pt idx="10">
                  <c:v>2023B</c:v>
                </c:pt>
                <c:pt idx="11">
                  <c:v>BURSLU</c:v>
                </c:pt>
                <c:pt idx="12">
                  <c:v>2023G</c:v>
                </c:pt>
                <c:pt idx="13">
                  <c:v>BURSLU</c:v>
                </c:pt>
                <c:pt idx="14">
                  <c:v>2024B</c:v>
                </c:pt>
                <c:pt idx="15">
                  <c:v>BURSLU</c:v>
                </c:pt>
                <c:pt idx="16">
                  <c:v>2024G</c:v>
                </c:pt>
                <c:pt idx="17">
                  <c:v>BURSLU</c:v>
                </c:pt>
                <c:pt idx="18">
                  <c:v>2025B</c:v>
                </c:pt>
                <c:pt idx="19">
                  <c:v>BURSLU</c:v>
                </c:pt>
                <c:pt idx="20">
                  <c:v>2025G</c:v>
                </c:pt>
                <c:pt idx="21">
                  <c:v>BURSLU</c:v>
                </c:pt>
              </c:strCache>
            </c:strRef>
          </c:cat>
          <c:val>
            <c:numRef>
              <c:f>Sheet1!$B$5:$W$5</c:f>
              <c:numCache>
                <c:ptCount val="15"/>
                <c:pt idx="0">
                  <c:v>15.000000</c:v>
                </c:pt>
                <c:pt idx="1">
                  <c:v>1.000000</c:v>
                </c:pt>
                <c:pt idx="2">
                  <c:v>11.000000</c:v>
                </c:pt>
                <c:pt idx="4">
                  <c:v>14.000000</c:v>
                </c:pt>
                <c:pt idx="5">
                  <c:v>1.000000</c:v>
                </c:pt>
                <c:pt idx="6">
                  <c:v>15.000000</c:v>
                </c:pt>
                <c:pt idx="8">
                  <c:v>12.000000</c:v>
                </c:pt>
                <c:pt idx="10">
                  <c:v>11.000000</c:v>
                </c:pt>
                <c:pt idx="11">
                  <c:v>1.000000</c:v>
                </c:pt>
                <c:pt idx="12">
                  <c:v>11.000000</c:v>
                </c:pt>
                <c:pt idx="13">
                  <c:v>1.000000</c:v>
                </c:pt>
                <c:pt idx="14">
                  <c:v>9.000000</c:v>
                </c:pt>
                <c:pt idx="16">
                  <c:v>7.000000</c:v>
                </c:pt>
                <c:pt idx="18">
                  <c:v>6.000000</c:v>
                </c:pt>
                <c:pt idx="20">
                  <c:v>6.000000</c:v>
                </c:pt>
              </c:numCache>
            </c:numRef>
          </c:val>
        </c:ser>
        <c:ser>
          <c:idx val="4"/>
          <c:order val="4"/>
          <c:tx>
            <c:strRef>
              <c:f>Sheet1!$A$6</c:f>
              <c:strCache>
                <c:ptCount val="1"/>
                <c:pt idx="0">
                  <c:v>Uİ DR</c:v>
                </c:pt>
              </c:strCache>
            </c:strRef>
          </c:tx>
          <c:spPr>
            <a:solidFill>
              <a:srgbClr val="92AA4C"/>
            </a:solidFill>
            <a:ln w="12700" cap="flat">
              <a:noFill/>
              <a:miter lim="400000"/>
            </a:ln>
            <a:effectLst/>
          </c:spPr>
          <c:invertIfNegative val="0"/>
          <c:dLbls>
            <c:numFmt formatCode="0" sourceLinked="0"/>
            <c:txPr>
              <a:bodyPr/>
              <a:lstStyle/>
              <a:p>
                <a:pPr>
                  <a:defRPr b="0" i="0" strike="noStrike" sz="1800" u="none">
                    <a:solidFill>
                      <a:srgbClr val="404040"/>
                    </a:solidFill>
                    <a:latin typeface="Century Gothic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Sheet1!$B$1:$W$1</c:f>
              <c:strCache>
                <c:ptCount val="22"/>
                <c:pt idx="0">
                  <c:v>2020 G</c:v>
                </c:pt>
                <c:pt idx="1">
                  <c:v>BURSLU</c:v>
                </c:pt>
                <c:pt idx="2">
                  <c:v>2021 B</c:v>
                </c:pt>
                <c:pt idx="3">
                  <c:v>BURSLU</c:v>
                </c:pt>
                <c:pt idx="4">
                  <c:v>2021 G</c:v>
                </c:pt>
                <c:pt idx="5">
                  <c:v>BURSLU</c:v>
                </c:pt>
                <c:pt idx="6">
                  <c:v>2022 B</c:v>
                </c:pt>
                <c:pt idx="7">
                  <c:v>BURSLU</c:v>
                </c:pt>
                <c:pt idx="8">
                  <c:v>2022 G</c:v>
                </c:pt>
                <c:pt idx="9">
                  <c:v>2022 BURSLU</c:v>
                </c:pt>
                <c:pt idx="10">
                  <c:v>2023B</c:v>
                </c:pt>
                <c:pt idx="11">
                  <c:v>BURSLU</c:v>
                </c:pt>
                <c:pt idx="12">
                  <c:v>2023G</c:v>
                </c:pt>
                <c:pt idx="13">
                  <c:v>BURSLU</c:v>
                </c:pt>
                <c:pt idx="14">
                  <c:v>2024B</c:v>
                </c:pt>
                <c:pt idx="15">
                  <c:v>BURSLU</c:v>
                </c:pt>
                <c:pt idx="16">
                  <c:v>2024G</c:v>
                </c:pt>
                <c:pt idx="17">
                  <c:v>BURSLU</c:v>
                </c:pt>
                <c:pt idx="18">
                  <c:v>2025B</c:v>
                </c:pt>
                <c:pt idx="19">
                  <c:v>BURSLU</c:v>
                </c:pt>
                <c:pt idx="20">
                  <c:v>2025G</c:v>
                </c:pt>
                <c:pt idx="21">
                  <c:v>BURSLU</c:v>
                </c:pt>
              </c:strCache>
            </c:strRef>
          </c:cat>
          <c:val>
            <c:numRef>
              <c:f>Sheet1!$B$6:$W$6</c:f>
              <c:numCache>
                <c:ptCount val="14"/>
                <c:pt idx="8">
                  <c:v>9.000000</c:v>
                </c:pt>
                <c:pt idx="9">
                  <c:v>1.000000</c:v>
                </c:pt>
                <c:pt idx="10">
                  <c:v>11.000000</c:v>
                </c:pt>
                <c:pt idx="11">
                  <c:v>1.000000</c:v>
                </c:pt>
                <c:pt idx="12">
                  <c:v>14.000000</c:v>
                </c:pt>
                <c:pt idx="13">
                  <c:v>2.000000</c:v>
                </c:pt>
                <c:pt idx="14">
                  <c:v>13.000000</c:v>
                </c:pt>
                <c:pt idx="15">
                  <c:v>1.000000</c:v>
                </c:pt>
                <c:pt idx="16">
                  <c:v>17.000000</c:v>
                </c:pt>
                <c:pt idx="17">
                  <c:v>1.000000</c:v>
                </c:pt>
                <c:pt idx="18">
                  <c:v>16.000000</c:v>
                </c:pt>
                <c:pt idx="19">
                  <c:v>2.000000</c:v>
                </c:pt>
                <c:pt idx="20">
                  <c:v>17.000000</c:v>
                </c:pt>
                <c:pt idx="21">
                  <c:v>2.000000</c:v>
                </c:pt>
              </c:numCache>
            </c:numRef>
          </c:val>
        </c:ser>
        <c:ser>
          <c:idx val="5"/>
          <c:order val="5"/>
          <c:tx>
            <c:strRef>
              <c:f>Sheet1!$A$7</c:f>
              <c:strCache>
                <c:ptCount val="1"/>
                <c:pt idx="0">
                  <c:v>Toplam</c:v>
                </c:pt>
              </c:strCache>
            </c:strRef>
          </c:tx>
          <c:spPr>
            <a:solidFill>
              <a:srgbClr val="6AAC91"/>
            </a:solidFill>
            <a:ln w="12700" cap="flat">
              <a:noFill/>
              <a:miter lim="400000"/>
            </a:ln>
            <a:effectLst/>
          </c:spPr>
          <c:invertIfNegative val="0"/>
          <c:dLbls>
            <c:numFmt formatCode="0" sourceLinked="0"/>
            <c:txPr>
              <a:bodyPr/>
              <a:lstStyle/>
              <a:p>
                <a:pPr>
                  <a:defRPr b="0" i="0" strike="noStrike" sz="1800" u="none">
                    <a:solidFill>
                      <a:srgbClr val="404040"/>
                    </a:solidFill>
                    <a:latin typeface="Century Gothic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Sheet1!$B$1:$W$1</c:f>
              <c:strCache>
                <c:ptCount val="22"/>
                <c:pt idx="0">
                  <c:v>2020 G</c:v>
                </c:pt>
                <c:pt idx="1">
                  <c:v>BURSLU</c:v>
                </c:pt>
                <c:pt idx="2">
                  <c:v>2021 B</c:v>
                </c:pt>
                <c:pt idx="3">
                  <c:v>BURSLU</c:v>
                </c:pt>
                <c:pt idx="4">
                  <c:v>2021 G</c:v>
                </c:pt>
                <c:pt idx="5">
                  <c:v>BURSLU</c:v>
                </c:pt>
                <c:pt idx="6">
                  <c:v>2022 B</c:v>
                </c:pt>
                <c:pt idx="7">
                  <c:v>BURSLU</c:v>
                </c:pt>
                <c:pt idx="8">
                  <c:v>2022 G</c:v>
                </c:pt>
                <c:pt idx="9">
                  <c:v>2022 BURSLU</c:v>
                </c:pt>
                <c:pt idx="10">
                  <c:v>2023B</c:v>
                </c:pt>
                <c:pt idx="11">
                  <c:v>BURSLU</c:v>
                </c:pt>
                <c:pt idx="12">
                  <c:v>2023G</c:v>
                </c:pt>
                <c:pt idx="13">
                  <c:v>BURSLU</c:v>
                </c:pt>
                <c:pt idx="14">
                  <c:v>2024B</c:v>
                </c:pt>
                <c:pt idx="15">
                  <c:v>BURSLU</c:v>
                </c:pt>
                <c:pt idx="16">
                  <c:v>2024G</c:v>
                </c:pt>
                <c:pt idx="17">
                  <c:v>BURSLU</c:v>
                </c:pt>
                <c:pt idx="18">
                  <c:v>2025B</c:v>
                </c:pt>
                <c:pt idx="19">
                  <c:v>BURSLU</c:v>
                </c:pt>
                <c:pt idx="20">
                  <c:v>2025G</c:v>
                </c:pt>
                <c:pt idx="21">
                  <c:v>BURSLU</c:v>
                </c:pt>
              </c:strCache>
            </c:strRef>
          </c:cat>
          <c:val>
            <c:numRef>
              <c:f>Sheet1!$B$7:$W$7</c:f>
              <c:numCache>
                <c:ptCount val="22"/>
                <c:pt idx="0">
                  <c:v>66.000000</c:v>
                </c:pt>
                <c:pt idx="1">
                  <c:v>5.000000</c:v>
                </c:pt>
                <c:pt idx="2">
                  <c:v>62.000000</c:v>
                </c:pt>
                <c:pt idx="3">
                  <c:v>1.000000</c:v>
                </c:pt>
                <c:pt idx="4">
                  <c:v>65.000000</c:v>
                </c:pt>
                <c:pt idx="5">
                  <c:v>3.000000</c:v>
                </c:pt>
                <c:pt idx="6">
                  <c:v>63.000000</c:v>
                </c:pt>
                <c:pt idx="7">
                  <c:v>1.000000</c:v>
                </c:pt>
                <c:pt idx="8">
                  <c:v>64.000000</c:v>
                </c:pt>
                <c:pt idx="9">
                  <c:v>2.000000</c:v>
                </c:pt>
                <c:pt idx="10">
                  <c:v>60.000000</c:v>
                </c:pt>
                <c:pt idx="11">
                  <c:v>3.000000</c:v>
                </c:pt>
                <c:pt idx="12">
                  <c:v>63.000000</c:v>
                </c:pt>
                <c:pt idx="13">
                  <c:v>5.000000</c:v>
                </c:pt>
                <c:pt idx="14">
                  <c:v>56.000000</c:v>
                </c:pt>
                <c:pt idx="15">
                  <c:v>2.000000</c:v>
                </c:pt>
                <c:pt idx="16">
                  <c:v>67.000000</c:v>
                </c:pt>
                <c:pt idx="17">
                  <c:v>2.000000</c:v>
                </c:pt>
                <c:pt idx="18">
                  <c:v>59.000000</c:v>
                </c:pt>
                <c:pt idx="19">
                  <c:v>6.000000</c:v>
                </c:pt>
                <c:pt idx="20">
                  <c:v>56.000000</c:v>
                </c:pt>
                <c:pt idx="21">
                  <c:v>6.000000</c:v>
                </c:pt>
              </c:numCache>
            </c:numRef>
          </c:val>
        </c:ser>
        <c:gapWidth val="219"/>
        <c:overlap val="-27"/>
        <c:axId val="2094734552"/>
        <c:axId val="2094734553"/>
      </c:barChart>
      <c:catAx>
        <c:axId val="209473455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low"/>
        <c:spPr>
          <a:ln w="12700" cap="flat">
            <a:solidFill>
              <a:srgbClr val="D9D9D9"/>
            </a:solidFill>
            <a:prstDash val="solid"/>
            <a:round/>
          </a:ln>
        </c:spPr>
        <c:txPr>
          <a:bodyPr rot="0"/>
          <a:lstStyle/>
          <a:p>
            <a:pPr>
              <a:defRPr b="0" i="0" strike="noStrike" sz="1800" u="none">
                <a:solidFill>
                  <a:srgbClr val="595959"/>
                </a:solidFill>
                <a:latin typeface="Century Gothic"/>
              </a:defRPr>
            </a:pPr>
          </a:p>
        </c:txPr>
        <c:crossAx val="2094734553"/>
        <c:crosses val="autoZero"/>
        <c:auto val="1"/>
        <c:lblAlgn val="ctr"/>
        <c:noMultiLvlLbl val="1"/>
      </c:catAx>
      <c:valAx>
        <c:axId val="2094734553"/>
        <c:scaling>
          <c:orientation val="minMax"/>
        </c:scaling>
        <c:delete val="0"/>
        <c:axPos val="l"/>
        <c:majorGridlines>
          <c:spPr>
            <a:ln w="12700" cap="flat">
              <a:solidFill>
                <a:srgbClr val="D9D9D9"/>
              </a:solidFill>
              <a:prstDash val="solid"/>
              <a:round/>
            </a:ln>
          </c:spPr>
        </c:majorGridlines>
        <c:numFmt formatCode="0" sourceLinked="0"/>
        <c:majorTickMark val="none"/>
        <c:minorTickMark val="none"/>
        <c:tickLblPos val="nextTo"/>
        <c:spPr>
          <a:ln w="12700" cap="flat">
            <a:noFill/>
            <a:prstDash val="solid"/>
            <a:round/>
          </a:ln>
        </c:spPr>
        <c:txPr>
          <a:bodyPr rot="0"/>
          <a:lstStyle/>
          <a:p>
            <a:pPr>
              <a:defRPr b="0" i="0" strike="noStrike" sz="1800" u="none">
                <a:solidFill>
                  <a:srgbClr val="595959"/>
                </a:solidFill>
                <a:latin typeface="Century Gothic"/>
              </a:defRPr>
            </a:pPr>
          </a:p>
        </c:txPr>
        <c:crossAx val="2094734552"/>
        <c:crosses val="autoZero"/>
        <c:crossBetween val="between"/>
        <c:majorUnit val="17.5"/>
        <c:minorUnit val="8.75"/>
      </c:valAx>
      <c:spPr>
        <a:noFill/>
        <a:ln w="12700" cap="flat">
          <a:noFill/>
          <a:miter lim="400000"/>
        </a:ln>
        <a:effectLst/>
      </c:spPr>
    </c:plotArea>
    <c:legend>
      <c:legendPos val="b"/>
      <c:layout>
        <c:manualLayout>
          <c:xMode val="edge"/>
          <c:yMode val="edge"/>
          <c:x val="0.271728"/>
          <c:y val="0.954544"/>
          <c:w val="0.437538"/>
          <c:h val="0.0454564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 rot="0"/>
        <a:lstStyle/>
        <a:p>
          <a:pPr>
            <a:defRPr b="0" i="0" strike="noStrike" sz="1800" u="none">
              <a:solidFill>
                <a:srgbClr val="595959"/>
              </a:solidFill>
              <a:latin typeface="Century Gothic"/>
            </a:defRPr>
          </a:pPr>
        </a:p>
      </c:txPr>
    </c:legend>
    <c:plotVisOnly val="1"/>
    <c:dispBlanksAs val="gap"/>
  </c:chart>
  <c:spPr>
    <a:noFill/>
    <a:ln>
      <a:noFill/>
    </a:ln>
    <a:effectLst/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roundedCorners val="0"/>
  <c:chart>
    <c:autoTitleDeleted val="1"/>
    <c:plotArea>
      <c:layout>
        <c:manualLayout>
          <c:layoutTarget val="inner"/>
          <c:xMode val="edge"/>
          <c:yMode val="edge"/>
          <c:x val="0.0216316"/>
          <c:y val="0.0347805"/>
          <c:w val="0.954674"/>
          <c:h val="0.849643"/>
        </c:manualLayout>
      </c:layout>
      <c:areaChart>
        <c:grouping val="percent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Tezli</c:v>
                </c:pt>
              </c:strCache>
            </c:strRef>
          </c:tx>
          <c:spPr>
            <a:solidFill>
              <a:srgbClr val="DE7E18"/>
            </a:solidFill>
            <a:ln w="38100" cap="flat">
              <a:noFill/>
              <a:miter lim="400000"/>
            </a:ln>
            <a:effectLst/>
          </c:spPr>
          <c:dLbls>
            <c:numFmt formatCode="0" sourceLinked="0"/>
            <c:txPr>
              <a:bodyPr/>
              <a:lstStyle/>
              <a:p>
                <a:pPr>
                  <a:defRPr b="0" i="0" strike="noStrike" sz="1800" u="none">
                    <a:solidFill>
                      <a:srgbClr val="404040"/>
                    </a:solidFill>
                    <a:latin typeface="Century Gothic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Sheet1!$B$1:$U$1</c:f>
              <c:strCache>
                <c:ptCount val="20"/>
                <c:pt idx="0">
                  <c:v>2016 B</c:v>
                </c:pt>
                <c:pt idx="1">
                  <c:v>2016 G</c:v>
                </c:pt>
                <c:pt idx="2">
                  <c:v>2017 B</c:v>
                </c:pt>
                <c:pt idx="3">
                  <c:v>2017 G</c:v>
                </c:pt>
                <c:pt idx="4">
                  <c:v>2018 B</c:v>
                </c:pt>
                <c:pt idx="5">
                  <c:v>2018 G</c:v>
                </c:pt>
                <c:pt idx="6">
                  <c:v>2019 B</c:v>
                </c:pt>
                <c:pt idx="7">
                  <c:v>2019 G</c:v>
                </c:pt>
                <c:pt idx="8">
                  <c:v>2020 B</c:v>
                </c:pt>
                <c:pt idx="9">
                  <c:v>2020 G</c:v>
                </c:pt>
                <c:pt idx="10">
                  <c:v>2021 B</c:v>
                </c:pt>
                <c:pt idx="11">
                  <c:v>2021 G</c:v>
                </c:pt>
                <c:pt idx="12">
                  <c:v>2022 B</c:v>
                </c:pt>
                <c:pt idx="13">
                  <c:v>2022 G</c:v>
                </c:pt>
                <c:pt idx="14">
                  <c:v>2023B</c:v>
                </c:pt>
                <c:pt idx="15">
                  <c:v>2023G</c:v>
                </c:pt>
                <c:pt idx="16">
                  <c:v>2024B</c:v>
                </c:pt>
                <c:pt idx="17">
                  <c:v>2024G</c:v>
                </c:pt>
                <c:pt idx="18">
                  <c:v>20225 B</c:v>
                </c:pt>
                <c:pt idx="19">
                  <c:v>2025 G</c:v>
                </c:pt>
              </c:strCache>
            </c:strRef>
          </c:cat>
          <c:val>
            <c:numRef>
              <c:f>Sheet1!$B$2:$U$2</c:f>
              <c:numCache>
                <c:ptCount val="20"/>
                <c:pt idx="0">
                  <c:v>16.000000</c:v>
                </c:pt>
                <c:pt idx="1">
                  <c:v>26.000000</c:v>
                </c:pt>
                <c:pt idx="2">
                  <c:v>24.000000</c:v>
                </c:pt>
                <c:pt idx="3">
                  <c:v>30.000000</c:v>
                </c:pt>
                <c:pt idx="4">
                  <c:v>30.000000</c:v>
                </c:pt>
                <c:pt idx="5">
                  <c:v>29.000000</c:v>
                </c:pt>
                <c:pt idx="6">
                  <c:v>32.000000</c:v>
                </c:pt>
                <c:pt idx="7">
                  <c:v>29.000000</c:v>
                </c:pt>
                <c:pt idx="8">
                  <c:v>23.000000</c:v>
                </c:pt>
                <c:pt idx="9">
                  <c:v>38.000000</c:v>
                </c:pt>
                <c:pt idx="10">
                  <c:v>41.000000</c:v>
                </c:pt>
                <c:pt idx="11">
                  <c:v>42.000000</c:v>
                </c:pt>
                <c:pt idx="12">
                  <c:v>32.000000</c:v>
                </c:pt>
                <c:pt idx="13">
                  <c:v>33.000000</c:v>
                </c:pt>
                <c:pt idx="14">
                  <c:v>31.000000</c:v>
                </c:pt>
                <c:pt idx="15">
                  <c:v>25.000000</c:v>
                </c:pt>
                <c:pt idx="16">
                  <c:v>27.000000</c:v>
                </c:pt>
                <c:pt idx="17">
                  <c:v>32.000000</c:v>
                </c:pt>
                <c:pt idx="18">
                  <c:v>29.000000</c:v>
                </c:pt>
                <c:pt idx="19">
                  <c:v>28.000000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Tezsiz</c:v>
                </c:pt>
              </c:strCache>
            </c:strRef>
          </c:tx>
          <c:spPr>
            <a:solidFill>
              <a:srgbClr val="728653"/>
            </a:solidFill>
            <a:ln w="38100" cap="flat">
              <a:noFill/>
              <a:miter lim="400000"/>
            </a:ln>
            <a:effectLst/>
          </c:spPr>
          <c:dLbls>
            <c:numFmt formatCode="0" sourceLinked="0"/>
            <c:txPr>
              <a:bodyPr/>
              <a:lstStyle/>
              <a:p>
                <a:pPr>
                  <a:defRPr b="0" i="0" strike="noStrike" sz="1800" u="none">
                    <a:solidFill>
                      <a:srgbClr val="404040"/>
                    </a:solidFill>
                    <a:latin typeface="Century Gothic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Sheet1!$B$1:$U$1</c:f>
              <c:strCache>
                <c:ptCount val="20"/>
                <c:pt idx="0">
                  <c:v>2016 B</c:v>
                </c:pt>
                <c:pt idx="1">
                  <c:v>2016 G</c:v>
                </c:pt>
                <c:pt idx="2">
                  <c:v>2017 B</c:v>
                </c:pt>
                <c:pt idx="3">
                  <c:v>2017 G</c:v>
                </c:pt>
                <c:pt idx="4">
                  <c:v>2018 B</c:v>
                </c:pt>
                <c:pt idx="5">
                  <c:v>2018 G</c:v>
                </c:pt>
                <c:pt idx="6">
                  <c:v>2019 B</c:v>
                </c:pt>
                <c:pt idx="7">
                  <c:v>2019 G</c:v>
                </c:pt>
                <c:pt idx="8">
                  <c:v>2020 B</c:v>
                </c:pt>
                <c:pt idx="9">
                  <c:v>2020 G</c:v>
                </c:pt>
                <c:pt idx="10">
                  <c:v>2021 B</c:v>
                </c:pt>
                <c:pt idx="11">
                  <c:v>2021 G</c:v>
                </c:pt>
                <c:pt idx="12">
                  <c:v>2022 B</c:v>
                </c:pt>
                <c:pt idx="13">
                  <c:v>2022 G</c:v>
                </c:pt>
                <c:pt idx="14">
                  <c:v>2023B</c:v>
                </c:pt>
                <c:pt idx="15">
                  <c:v>2023G</c:v>
                </c:pt>
                <c:pt idx="16">
                  <c:v>2024B</c:v>
                </c:pt>
                <c:pt idx="17">
                  <c:v>2024G</c:v>
                </c:pt>
                <c:pt idx="18">
                  <c:v>20225 B</c:v>
                </c:pt>
                <c:pt idx="19">
                  <c:v>2025 G</c:v>
                </c:pt>
              </c:strCache>
            </c:strRef>
          </c:cat>
          <c:val>
            <c:numRef>
              <c:f>Sheet1!$B$3:$U$3</c:f>
              <c:numCache>
                <c:ptCount val="20"/>
                <c:pt idx="0">
                  <c:v>5.000000</c:v>
                </c:pt>
                <c:pt idx="1">
                  <c:v>5.000000</c:v>
                </c:pt>
                <c:pt idx="2">
                  <c:v>7.000000</c:v>
                </c:pt>
                <c:pt idx="3">
                  <c:v>7.000000</c:v>
                </c:pt>
                <c:pt idx="4">
                  <c:v>5.000000</c:v>
                </c:pt>
                <c:pt idx="5">
                  <c:v>3.000000</c:v>
                </c:pt>
                <c:pt idx="6">
                  <c:v>6.000000</c:v>
                </c:pt>
                <c:pt idx="7">
                  <c:v>10.000000</c:v>
                </c:pt>
                <c:pt idx="8">
                  <c:v>14.000000</c:v>
                </c:pt>
                <c:pt idx="9">
                  <c:v>13.000000</c:v>
                </c:pt>
                <c:pt idx="10">
                  <c:v>10.000000</c:v>
                </c:pt>
                <c:pt idx="11">
                  <c:v>9.000000</c:v>
                </c:pt>
                <c:pt idx="12">
                  <c:v>8.000000</c:v>
                </c:pt>
                <c:pt idx="13">
                  <c:v>10.000000</c:v>
                </c:pt>
                <c:pt idx="14">
                  <c:v>7.000000</c:v>
                </c:pt>
                <c:pt idx="15">
                  <c:v>13.000000</c:v>
                </c:pt>
                <c:pt idx="16">
                  <c:v>7.000000</c:v>
                </c:pt>
                <c:pt idx="17">
                  <c:v>11.000000</c:v>
                </c:pt>
                <c:pt idx="18">
                  <c:v>9.000000</c:v>
                </c:pt>
                <c:pt idx="19">
                  <c:v>3.000000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Toplam</c:v>
                </c:pt>
              </c:strCache>
            </c:strRef>
          </c:tx>
          <c:spPr>
            <a:solidFill>
              <a:srgbClr val="6AAC91"/>
            </a:solidFill>
            <a:ln w="38100" cap="flat">
              <a:noFill/>
              <a:miter lim="400000"/>
            </a:ln>
            <a:effectLst/>
          </c:spPr>
          <c:dLbls>
            <c:numFmt formatCode="0" sourceLinked="0"/>
            <c:txPr>
              <a:bodyPr/>
              <a:lstStyle/>
              <a:p>
                <a:pPr>
                  <a:defRPr b="0" i="0" strike="noStrike" sz="1800" u="none">
                    <a:solidFill>
                      <a:srgbClr val="404040"/>
                    </a:solidFill>
                    <a:latin typeface="Century Gothic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Sheet1!$B$1:$U$1</c:f>
              <c:strCache>
                <c:ptCount val="20"/>
                <c:pt idx="0">
                  <c:v>2016 B</c:v>
                </c:pt>
                <c:pt idx="1">
                  <c:v>2016 G</c:v>
                </c:pt>
                <c:pt idx="2">
                  <c:v>2017 B</c:v>
                </c:pt>
                <c:pt idx="3">
                  <c:v>2017 G</c:v>
                </c:pt>
                <c:pt idx="4">
                  <c:v>2018 B</c:v>
                </c:pt>
                <c:pt idx="5">
                  <c:v>2018 G</c:v>
                </c:pt>
                <c:pt idx="6">
                  <c:v>2019 B</c:v>
                </c:pt>
                <c:pt idx="7">
                  <c:v>2019 G</c:v>
                </c:pt>
                <c:pt idx="8">
                  <c:v>2020 B</c:v>
                </c:pt>
                <c:pt idx="9">
                  <c:v>2020 G</c:v>
                </c:pt>
                <c:pt idx="10">
                  <c:v>2021 B</c:v>
                </c:pt>
                <c:pt idx="11">
                  <c:v>2021 G</c:v>
                </c:pt>
                <c:pt idx="12">
                  <c:v>2022 B</c:v>
                </c:pt>
                <c:pt idx="13">
                  <c:v>2022 G</c:v>
                </c:pt>
                <c:pt idx="14">
                  <c:v>2023B</c:v>
                </c:pt>
                <c:pt idx="15">
                  <c:v>2023G</c:v>
                </c:pt>
                <c:pt idx="16">
                  <c:v>2024B</c:v>
                </c:pt>
                <c:pt idx="17">
                  <c:v>2024G</c:v>
                </c:pt>
                <c:pt idx="18">
                  <c:v>20225 B</c:v>
                </c:pt>
                <c:pt idx="19">
                  <c:v>2025 G</c:v>
                </c:pt>
              </c:strCache>
            </c:strRef>
          </c:cat>
          <c:val>
            <c:numRef>
              <c:f>Sheet1!$B$4:$U$4</c:f>
              <c:numCache>
                <c:ptCount val="20"/>
                <c:pt idx="0">
                  <c:v>21.000000</c:v>
                </c:pt>
                <c:pt idx="1">
                  <c:v>31.000000</c:v>
                </c:pt>
                <c:pt idx="2">
                  <c:v>31.000000</c:v>
                </c:pt>
                <c:pt idx="3">
                  <c:v>37.000000</c:v>
                </c:pt>
                <c:pt idx="4">
                  <c:v>35.000000</c:v>
                </c:pt>
                <c:pt idx="5">
                  <c:v>32.000000</c:v>
                </c:pt>
                <c:pt idx="6">
                  <c:v>38.000000</c:v>
                </c:pt>
                <c:pt idx="7">
                  <c:v>39.000000</c:v>
                </c:pt>
                <c:pt idx="8">
                  <c:v>37.000000</c:v>
                </c:pt>
                <c:pt idx="9">
                  <c:v>51.000000</c:v>
                </c:pt>
                <c:pt idx="10">
                  <c:v>51.000000</c:v>
                </c:pt>
                <c:pt idx="11">
                  <c:v>51.000000</c:v>
                </c:pt>
                <c:pt idx="12">
                  <c:v>40.000000</c:v>
                </c:pt>
                <c:pt idx="13">
                  <c:v>43.000000</c:v>
                </c:pt>
                <c:pt idx="14">
                  <c:v>38.000000</c:v>
                </c:pt>
                <c:pt idx="15">
                  <c:v>38.000000</c:v>
                </c:pt>
                <c:pt idx="16">
                  <c:v>34.000000</c:v>
                </c:pt>
                <c:pt idx="17">
                  <c:v>43.000000</c:v>
                </c:pt>
                <c:pt idx="18">
                  <c:v>38.000000</c:v>
                </c:pt>
                <c:pt idx="19">
                  <c:v>31.000000</c:v>
                </c:pt>
              </c:numCache>
            </c:numRef>
          </c:val>
        </c:ser>
        <c:axId val="2094734552"/>
        <c:axId val="2094734553"/>
      </c:areaChart>
      <c:catAx>
        <c:axId val="209473455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low"/>
        <c:spPr>
          <a:ln w="12700" cap="rnd">
            <a:solidFill>
              <a:srgbClr val="888888"/>
            </a:solidFill>
            <a:prstDash val="solid"/>
            <a:round/>
          </a:ln>
        </c:spPr>
        <c:txPr>
          <a:bodyPr rot="0"/>
          <a:lstStyle/>
          <a:p>
            <a:pPr>
              <a:defRPr b="0" i="0" strike="noStrike" sz="1800" u="none">
                <a:solidFill>
                  <a:srgbClr val="595959"/>
                </a:solidFill>
                <a:latin typeface="Century Gothic"/>
              </a:defRPr>
            </a:pPr>
          </a:p>
        </c:txPr>
        <c:crossAx val="2094734553"/>
        <c:crosses val="autoZero"/>
        <c:auto val="1"/>
        <c:lblAlgn val="ctr"/>
        <c:noMultiLvlLbl val="1"/>
      </c:catAx>
      <c:valAx>
        <c:axId val="2094734553"/>
        <c:scaling>
          <c:orientation val="minMax"/>
        </c:scaling>
        <c:delete val="0"/>
        <c:axPos val="l"/>
        <c:numFmt formatCode="0%" sourceLinked="0"/>
        <c:majorTickMark val="none"/>
        <c:minorTickMark val="none"/>
        <c:tickLblPos val="none"/>
        <c:spPr>
          <a:ln w="12700" cap="rnd">
            <a:noFill/>
            <a:prstDash val="solid"/>
            <a:round/>
          </a:ln>
        </c:spPr>
        <c:txPr>
          <a:bodyPr rot="0"/>
          <a:lstStyle/>
          <a:p>
            <a:pPr>
              <a:defRPr b="0" i="0" strike="noStrike" sz="2000" u="none">
                <a:solidFill>
                  <a:srgbClr val="000000"/>
                </a:solidFill>
                <a:latin typeface="Century Gothic"/>
              </a:defRPr>
            </a:pPr>
          </a:p>
        </c:txPr>
        <c:crossAx val="2094734552"/>
        <c:crosses val="autoZero"/>
        <c:crossBetween val="midCat"/>
        <c:majorUnit val="0.25"/>
        <c:minorUnit val="0.125"/>
      </c:valAx>
      <c:spPr>
        <a:noFill/>
        <a:ln w="12700" cap="flat">
          <a:noFill/>
          <a:miter lim="400000"/>
        </a:ln>
        <a:effectLst/>
      </c:spPr>
    </c:plotArea>
    <c:legend>
      <c:legendPos val="b"/>
      <c:layout>
        <c:manualLayout>
          <c:xMode val="edge"/>
          <c:yMode val="edge"/>
          <c:x val="0.385033"/>
          <c:y val="0.95272"/>
          <c:w val="0.229933"/>
          <c:h val="0.0472805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 rot="0"/>
        <a:lstStyle/>
        <a:p>
          <a:pPr>
            <a:defRPr b="0" i="0" strike="noStrike" sz="1800" u="none">
              <a:solidFill>
                <a:srgbClr val="595959"/>
              </a:solidFill>
              <a:latin typeface="Century Gothic"/>
            </a:defRPr>
          </a:pPr>
        </a:p>
      </c:txPr>
    </c:legend>
    <c:plotVisOnly val="1"/>
    <c:dispBlanksAs val="gap"/>
  </c:chart>
  <c:spPr>
    <a:noFill/>
    <a:ln>
      <a:noFill/>
    </a:ln>
    <a:effectLst/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roundedCorners val="0"/>
  <c:chart>
    <c:autoTitleDeleted val="1"/>
    <c:plotArea>
      <c:layout>
        <c:manualLayout>
          <c:layoutTarget val="inner"/>
          <c:xMode val="edge"/>
          <c:yMode val="edge"/>
          <c:x val="0.005"/>
          <c:y val="0.220605"/>
          <c:w val="0.99"/>
          <c:h val="0.766895"/>
        </c:manualLayout>
      </c:layout>
      <c:pieChart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2025G</c:v>
                </c:pt>
              </c:strCache>
            </c:strRef>
          </c:tx>
          <c:spPr>
            <a:solidFill>
              <a:srgbClr val="DE7E18"/>
            </a:solidFill>
            <a:ln w="19050" cap="flat">
              <a:solidFill>
                <a:srgbClr val="FFFFFF"/>
              </a:solidFill>
              <a:prstDash val="solid"/>
              <a:round/>
            </a:ln>
            <a:effectLst/>
          </c:spPr>
          <c:explosion val="0"/>
          <c:dPt>
            <c:idx val="0"/>
            <c:explosion val="0"/>
            <c:spPr>
              <a:solidFill>
                <a:srgbClr val="DE7E18"/>
              </a:solidFill>
              <a:ln w="19050" cap="flat">
                <a:solidFill>
                  <a:srgbClr val="FFFFFF"/>
                </a:solidFill>
                <a:prstDash val="solid"/>
                <a:round/>
              </a:ln>
              <a:effectLst/>
            </c:spPr>
          </c:dPt>
          <c:dPt>
            <c:idx val="1"/>
            <c:explosion val="0"/>
            <c:spPr>
              <a:solidFill>
                <a:srgbClr val="728653"/>
              </a:solidFill>
              <a:ln w="19050" cap="flat">
                <a:solidFill>
                  <a:srgbClr val="FFFFFF"/>
                </a:solidFill>
                <a:prstDash val="solid"/>
                <a:round/>
              </a:ln>
              <a:effectLst/>
            </c:spPr>
          </c:dPt>
          <c:dLbls>
            <c:dLbl>
              <c:idx val="0"/>
              <c:numFmt formatCode="0%" sourceLinked="0"/>
              <c:txPr>
                <a:bodyPr/>
                <a:lstStyle/>
                <a:p>
                  <a:pPr>
                    <a:defRPr b="0" i="0" strike="noStrike" sz="1800" u="none">
                      <a:solidFill>
                        <a:srgbClr val="404040"/>
                      </a:solidFill>
                      <a:latin typeface="Century Gothic"/>
                    </a:defRPr>
                  </a:pPr>
                </a:p>
              </c:txPr>
              <c:dLblPos val="inEnd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numFmt formatCode="0%" sourceLinked="0"/>
              <c:txPr>
                <a:bodyPr/>
                <a:lstStyle/>
                <a:p>
                  <a:pPr>
                    <a:defRPr b="0" i="0" strike="noStrike" sz="1800" u="none">
                      <a:solidFill>
                        <a:srgbClr val="404040"/>
                      </a:solidFill>
                      <a:latin typeface="Century Gothic"/>
                    </a:defRPr>
                  </a:pPr>
                </a:p>
              </c:txPr>
              <c:dLblPos val="inEnd"/>
              <c:showLegendKey val="0"/>
              <c:showVal val="0"/>
              <c:showCatName val="0"/>
              <c:showSerName val="0"/>
              <c:showPercent val="1"/>
              <c:showBubbleSize val="0"/>
            </c:dLbl>
            <c:numFmt formatCode="0%" sourceLinked="0"/>
            <c:txPr>
              <a:bodyPr/>
              <a:lstStyle/>
              <a:p>
                <a:pPr>
                  <a:defRPr b="0" i="0" strike="noStrike" sz="1800" u="none">
                    <a:solidFill>
                      <a:srgbClr val="404040"/>
                    </a:solidFill>
                    <a:latin typeface="Century Gothic"/>
                  </a:defRPr>
                </a:pPr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noFill/>
                <a:ln w="9525" cap="flat">
                  <a:solidFill>
                    <a:srgbClr val="A6A6A6"/>
                  </a:solidFill>
                  <a:prstDash val="solid"/>
                  <a:round/>
                </a:ln>
                <a:effectLst/>
              </c:spPr>
            </c:leaderLines>
          </c:dLbls>
          <c:cat>
            <c:strRef>
              <c:f>Sheet1!$B$1:$C$1</c:f>
              <c:strCache>
                <c:ptCount val="2"/>
                <c:pt idx="0">
                  <c:v>Tezli</c:v>
                </c:pt>
                <c:pt idx="1">
                  <c:v>Tezsiz</c:v>
                </c:pt>
              </c:strCache>
            </c:strRef>
          </c:cat>
          <c:val>
            <c:numRef>
              <c:f>Sheet1!$B$2:$C$2</c:f>
              <c:numCache>
                <c:ptCount val="2"/>
                <c:pt idx="0">
                  <c:v>30.000000</c:v>
                </c:pt>
                <c:pt idx="1">
                  <c:v>3.000000</c:v>
                </c:pt>
              </c:numCache>
            </c:numRef>
          </c:val>
        </c:ser>
        <c:firstSliceAng val="0"/>
      </c:pieChart>
      <c:spPr>
        <a:noFill/>
        <a:ln w="12700" cap="flat">
          <a:noFill/>
          <a:miter lim="400000"/>
        </a:ln>
        <a:effectLst/>
      </c:spPr>
    </c:plotArea>
    <c:legend>
      <c:legendPos val="t"/>
      <c:layout>
        <c:manualLayout>
          <c:xMode val="edge"/>
          <c:yMode val="edge"/>
          <c:x val="0.319835"/>
          <c:y val="0"/>
          <c:w val="0.380066"/>
          <c:h val="0.0596642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 rot="0"/>
        <a:lstStyle/>
        <a:p>
          <a:pPr>
            <a:defRPr b="0" i="0" strike="noStrike" sz="1800" u="none">
              <a:solidFill>
                <a:srgbClr val="595959"/>
              </a:solidFill>
              <a:latin typeface="Century Gothic"/>
            </a:defRPr>
          </a:pPr>
        </a:p>
      </c:txPr>
    </c:legend>
    <c:plotVisOnly val="1"/>
    <c:dispBlanksAs val="gap"/>
  </c:chart>
  <c:spPr>
    <a:noFill/>
    <a:ln>
      <a:noFill/>
    </a:ln>
    <a:effectLst/>
  </c:sp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roundedCorners val="0"/>
  <c:chart>
    <c:autoTitleDeleted val="1"/>
    <c:plotArea>
      <c:layout>
        <c:manualLayout>
          <c:layoutTarget val="inner"/>
          <c:xMode val="edge"/>
          <c:yMode val="edge"/>
          <c:x val="0.0312295"/>
          <c:y val="0.0303773"/>
          <c:w val="0.949951"/>
          <c:h val="0.867096"/>
        </c:manualLayout>
      </c:layout>
      <c:areaChart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Kadın</c:v>
                </c:pt>
              </c:strCache>
            </c:strRef>
          </c:tx>
          <c:spPr>
            <a:solidFill>
              <a:srgbClr val="A53010"/>
            </a:solidFill>
            <a:ln w="38100" cap="flat">
              <a:noFill/>
              <a:miter lim="400000"/>
            </a:ln>
            <a:effectLst/>
          </c:spPr>
          <c:dLbls>
            <c:numFmt formatCode="0" sourceLinked="0"/>
            <c:txPr>
              <a:bodyPr/>
              <a:lstStyle/>
              <a:p>
                <a:pPr>
                  <a:defRPr b="0" i="0" strike="noStrike" sz="1800" u="none">
                    <a:solidFill>
                      <a:srgbClr val="404040"/>
                    </a:solidFill>
                    <a:latin typeface="Century Gothic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Sheet1!$B$1:$U$1</c:f>
              <c:strCache>
                <c:ptCount val="20"/>
                <c:pt idx="0">
                  <c:v>2016 B</c:v>
                </c:pt>
                <c:pt idx="1">
                  <c:v>2016 G</c:v>
                </c:pt>
                <c:pt idx="2">
                  <c:v>2017 B</c:v>
                </c:pt>
                <c:pt idx="3">
                  <c:v>2017 G</c:v>
                </c:pt>
                <c:pt idx="4">
                  <c:v>2018 B</c:v>
                </c:pt>
                <c:pt idx="5">
                  <c:v>2018 G</c:v>
                </c:pt>
                <c:pt idx="6">
                  <c:v>2019 B</c:v>
                </c:pt>
                <c:pt idx="7">
                  <c:v>2019 G</c:v>
                </c:pt>
                <c:pt idx="8">
                  <c:v>2020 B</c:v>
                </c:pt>
                <c:pt idx="9">
                  <c:v>2020 G</c:v>
                </c:pt>
                <c:pt idx="10">
                  <c:v>2021 B</c:v>
                </c:pt>
                <c:pt idx="11">
                  <c:v>2021 G</c:v>
                </c:pt>
                <c:pt idx="12">
                  <c:v>2022 B</c:v>
                </c:pt>
                <c:pt idx="13">
                  <c:v>2022 G</c:v>
                </c:pt>
                <c:pt idx="14">
                  <c:v>2023B</c:v>
                </c:pt>
                <c:pt idx="15">
                  <c:v>2023G</c:v>
                </c:pt>
                <c:pt idx="16">
                  <c:v>2024B</c:v>
                </c:pt>
                <c:pt idx="17">
                  <c:v>2024G</c:v>
                </c:pt>
                <c:pt idx="18">
                  <c:v>2025 B</c:v>
                </c:pt>
                <c:pt idx="19">
                  <c:v>2025G</c:v>
                </c:pt>
              </c:strCache>
            </c:strRef>
          </c:cat>
          <c:val>
            <c:numRef>
              <c:f>Sheet1!$B$2:$U$2</c:f>
              <c:numCache>
                <c:ptCount val="20"/>
                <c:pt idx="0">
                  <c:v>11.000000</c:v>
                </c:pt>
                <c:pt idx="1">
                  <c:v>16.000000</c:v>
                </c:pt>
                <c:pt idx="2">
                  <c:v>15.000000</c:v>
                </c:pt>
                <c:pt idx="3">
                  <c:v>21.000000</c:v>
                </c:pt>
                <c:pt idx="4">
                  <c:v>21.000000</c:v>
                </c:pt>
                <c:pt idx="5">
                  <c:v>18.000000</c:v>
                </c:pt>
                <c:pt idx="6">
                  <c:v>25.000000</c:v>
                </c:pt>
                <c:pt idx="7">
                  <c:v>27.000000</c:v>
                </c:pt>
                <c:pt idx="8">
                  <c:v>35.000000</c:v>
                </c:pt>
                <c:pt idx="9">
                  <c:v>41.000000</c:v>
                </c:pt>
                <c:pt idx="10">
                  <c:v>37.000000</c:v>
                </c:pt>
                <c:pt idx="11">
                  <c:v>37.000000</c:v>
                </c:pt>
                <c:pt idx="12">
                  <c:v>33.000000</c:v>
                </c:pt>
                <c:pt idx="13">
                  <c:v>31.000000</c:v>
                </c:pt>
                <c:pt idx="14">
                  <c:v>31.000000</c:v>
                </c:pt>
                <c:pt idx="15">
                  <c:v>34.000000</c:v>
                </c:pt>
                <c:pt idx="16">
                  <c:v>29.000000</c:v>
                </c:pt>
                <c:pt idx="17">
                  <c:v>33.000000</c:v>
                </c:pt>
                <c:pt idx="18">
                  <c:v>27.000000</c:v>
                </c:pt>
                <c:pt idx="19">
                  <c:v>28.000000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Erkek</c:v>
                </c:pt>
              </c:strCache>
            </c:strRef>
          </c:tx>
          <c:spPr>
            <a:solidFill>
              <a:srgbClr val="DE7E18"/>
            </a:solidFill>
            <a:ln w="38100" cap="flat">
              <a:noFill/>
              <a:miter lim="400000"/>
            </a:ln>
            <a:effectLst/>
          </c:spPr>
          <c:dLbls>
            <c:numFmt formatCode="0" sourceLinked="0"/>
            <c:txPr>
              <a:bodyPr/>
              <a:lstStyle/>
              <a:p>
                <a:pPr>
                  <a:defRPr b="0" i="0" strike="noStrike" sz="1800" u="none">
                    <a:solidFill>
                      <a:srgbClr val="404040"/>
                    </a:solidFill>
                    <a:latin typeface="Century Gothic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Sheet1!$B$1:$U$1</c:f>
              <c:strCache>
                <c:ptCount val="20"/>
                <c:pt idx="0">
                  <c:v>2016 B</c:v>
                </c:pt>
                <c:pt idx="1">
                  <c:v>2016 G</c:v>
                </c:pt>
                <c:pt idx="2">
                  <c:v>2017 B</c:v>
                </c:pt>
                <c:pt idx="3">
                  <c:v>2017 G</c:v>
                </c:pt>
                <c:pt idx="4">
                  <c:v>2018 B</c:v>
                </c:pt>
                <c:pt idx="5">
                  <c:v>2018 G</c:v>
                </c:pt>
                <c:pt idx="6">
                  <c:v>2019 B</c:v>
                </c:pt>
                <c:pt idx="7">
                  <c:v>2019 G</c:v>
                </c:pt>
                <c:pt idx="8">
                  <c:v>2020 B</c:v>
                </c:pt>
                <c:pt idx="9">
                  <c:v>2020 G</c:v>
                </c:pt>
                <c:pt idx="10">
                  <c:v>2021 B</c:v>
                </c:pt>
                <c:pt idx="11">
                  <c:v>2021 G</c:v>
                </c:pt>
                <c:pt idx="12">
                  <c:v>2022 B</c:v>
                </c:pt>
                <c:pt idx="13">
                  <c:v>2022 G</c:v>
                </c:pt>
                <c:pt idx="14">
                  <c:v>2023B</c:v>
                </c:pt>
                <c:pt idx="15">
                  <c:v>2023G</c:v>
                </c:pt>
                <c:pt idx="16">
                  <c:v>2024B</c:v>
                </c:pt>
                <c:pt idx="17">
                  <c:v>2024G</c:v>
                </c:pt>
                <c:pt idx="18">
                  <c:v>2025 B</c:v>
                </c:pt>
                <c:pt idx="19">
                  <c:v>2025G</c:v>
                </c:pt>
              </c:strCache>
            </c:strRef>
          </c:cat>
          <c:val>
            <c:numRef>
              <c:f>Sheet1!$B$3:$U$3</c:f>
              <c:numCache>
                <c:ptCount val="20"/>
                <c:pt idx="0">
                  <c:v>10.000000</c:v>
                </c:pt>
                <c:pt idx="1">
                  <c:v>22.000000</c:v>
                </c:pt>
                <c:pt idx="2">
                  <c:v>22.000000</c:v>
                </c:pt>
                <c:pt idx="3">
                  <c:v>23.000000</c:v>
                </c:pt>
                <c:pt idx="4">
                  <c:v>22.000000</c:v>
                </c:pt>
                <c:pt idx="5">
                  <c:v>25.000000</c:v>
                </c:pt>
                <c:pt idx="6">
                  <c:v>23.000000</c:v>
                </c:pt>
                <c:pt idx="7">
                  <c:v>26.000000</c:v>
                </c:pt>
                <c:pt idx="8">
                  <c:v>23.000000</c:v>
                </c:pt>
                <c:pt idx="9">
                  <c:v>25.000000</c:v>
                </c:pt>
                <c:pt idx="10">
                  <c:v>25.000000</c:v>
                </c:pt>
                <c:pt idx="11">
                  <c:v>28.000000</c:v>
                </c:pt>
                <c:pt idx="12">
                  <c:v>30.000000</c:v>
                </c:pt>
                <c:pt idx="13">
                  <c:v>33.000000</c:v>
                </c:pt>
                <c:pt idx="14">
                  <c:v>29.000000</c:v>
                </c:pt>
                <c:pt idx="15">
                  <c:v>29.000000</c:v>
                </c:pt>
                <c:pt idx="16">
                  <c:v>27.000000</c:v>
                </c:pt>
                <c:pt idx="17">
                  <c:v>34.000000</c:v>
                </c:pt>
                <c:pt idx="18">
                  <c:v>32.000000</c:v>
                </c:pt>
                <c:pt idx="19">
                  <c:v>28.000000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Toplam</c:v>
                </c:pt>
              </c:strCache>
            </c:strRef>
          </c:tx>
          <c:spPr>
            <a:solidFill>
              <a:srgbClr val="9F8351"/>
            </a:solidFill>
            <a:ln w="38100" cap="flat">
              <a:noFill/>
              <a:miter lim="400000"/>
            </a:ln>
            <a:effectLst/>
          </c:spPr>
          <c:dLbls>
            <c:numFmt formatCode="0" sourceLinked="0"/>
            <c:txPr>
              <a:bodyPr/>
              <a:lstStyle/>
              <a:p>
                <a:pPr>
                  <a:defRPr b="0" i="0" strike="noStrike" sz="1800" u="none">
                    <a:solidFill>
                      <a:srgbClr val="404040"/>
                    </a:solidFill>
                    <a:latin typeface="Century Gothic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Sheet1!$B$1:$U$1</c:f>
              <c:strCache>
                <c:ptCount val="20"/>
                <c:pt idx="0">
                  <c:v>2016 B</c:v>
                </c:pt>
                <c:pt idx="1">
                  <c:v>2016 G</c:v>
                </c:pt>
                <c:pt idx="2">
                  <c:v>2017 B</c:v>
                </c:pt>
                <c:pt idx="3">
                  <c:v>2017 G</c:v>
                </c:pt>
                <c:pt idx="4">
                  <c:v>2018 B</c:v>
                </c:pt>
                <c:pt idx="5">
                  <c:v>2018 G</c:v>
                </c:pt>
                <c:pt idx="6">
                  <c:v>2019 B</c:v>
                </c:pt>
                <c:pt idx="7">
                  <c:v>2019 G</c:v>
                </c:pt>
                <c:pt idx="8">
                  <c:v>2020 B</c:v>
                </c:pt>
                <c:pt idx="9">
                  <c:v>2020 G</c:v>
                </c:pt>
                <c:pt idx="10">
                  <c:v>2021 B</c:v>
                </c:pt>
                <c:pt idx="11">
                  <c:v>2021 G</c:v>
                </c:pt>
                <c:pt idx="12">
                  <c:v>2022 B</c:v>
                </c:pt>
                <c:pt idx="13">
                  <c:v>2022 G</c:v>
                </c:pt>
                <c:pt idx="14">
                  <c:v>2023B</c:v>
                </c:pt>
                <c:pt idx="15">
                  <c:v>2023G</c:v>
                </c:pt>
                <c:pt idx="16">
                  <c:v>2024B</c:v>
                </c:pt>
                <c:pt idx="17">
                  <c:v>2024G</c:v>
                </c:pt>
                <c:pt idx="18">
                  <c:v>2025 B</c:v>
                </c:pt>
                <c:pt idx="19">
                  <c:v>2025G</c:v>
                </c:pt>
              </c:strCache>
            </c:strRef>
          </c:cat>
          <c:val>
            <c:numRef>
              <c:f>Sheet1!$B$4:$U$4</c:f>
              <c:numCache>
                <c:ptCount val="20"/>
                <c:pt idx="0">
                  <c:v>21.000000</c:v>
                </c:pt>
                <c:pt idx="1">
                  <c:v>38.000000</c:v>
                </c:pt>
                <c:pt idx="2">
                  <c:v>37.000000</c:v>
                </c:pt>
                <c:pt idx="3">
                  <c:v>44.000000</c:v>
                </c:pt>
                <c:pt idx="4">
                  <c:v>43.000000</c:v>
                </c:pt>
                <c:pt idx="5">
                  <c:v>43.000000</c:v>
                </c:pt>
                <c:pt idx="6">
                  <c:v>48.000000</c:v>
                </c:pt>
                <c:pt idx="7">
                  <c:v>53.000000</c:v>
                </c:pt>
                <c:pt idx="8">
                  <c:v>58.000000</c:v>
                </c:pt>
                <c:pt idx="9">
                  <c:v>66.000000</c:v>
                </c:pt>
                <c:pt idx="10">
                  <c:v>62.000000</c:v>
                </c:pt>
                <c:pt idx="11">
                  <c:v>65.000000</c:v>
                </c:pt>
                <c:pt idx="12">
                  <c:v>63.000000</c:v>
                </c:pt>
                <c:pt idx="13">
                  <c:v>64.000000</c:v>
                </c:pt>
                <c:pt idx="14">
                  <c:v>60.000000</c:v>
                </c:pt>
                <c:pt idx="15">
                  <c:v>63.000000</c:v>
                </c:pt>
                <c:pt idx="16">
                  <c:v>56.000000</c:v>
                </c:pt>
                <c:pt idx="17">
                  <c:v>67.000000</c:v>
                </c:pt>
                <c:pt idx="18">
                  <c:v>59.000000</c:v>
                </c:pt>
                <c:pt idx="19">
                  <c:v>56.000000</c:v>
                </c:pt>
              </c:numCache>
            </c:numRef>
          </c:val>
        </c:ser>
        <c:axId val="2094734552"/>
        <c:axId val="2094734553"/>
      </c:areaChart>
      <c:catAx>
        <c:axId val="209473455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D9D9D9"/>
            </a:solidFill>
            <a:prstDash val="solid"/>
            <a:round/>
          </a:ln>
        </c:spPr>
        <c:txPr>
          <a:bodyPr rot="0"/>
          <a:lstStyle/>
          <a:p>
            <a:pPr>
              <a:defRPr b="0" i="0" strike="noStrike" sz="1800" u="none">
                <a:solidFill>
                  <a:srgbClr val="595959"/>
                </a:solidFill>
                <a:latin typeface="Century Gothic"/>
              </a:defRPr>
            </a:pPr>
          </a:p>
        </c:txPr>
        <c:crossAx val="2094734553"/>
        <c:crosses val="autoZero"/>
        <c:auto val="1"/>
        <c:lblAlgn val="ctr"/>
        <c:noMultiLvlLbl val="1"/>
      </c:catAx>
      <c:valAx>
        <c:axId val="2094734553"/>
        <c:scaling>
          <c:orientation val="minMax"/>
        </c:scaling>
        <c:delete val="0"/>
        <c:axPos val="l"/>
        <c:majorGridlines>
          <c:spPr>
            <a:ln w="12700" cap="flat">
              <a:solidFill>
                <a:srgbClr val="D9D9D9"/>
              </a:solidFill>
              <a:prstDash val="solid"/>
              <a:round/>
            </a:ln>
          </c:spPr>
        </c:majorGridlines>
        <c:numFmt formatCode="0" sourceLinked="0"/>
        <c:majorTickMark val="none"/>
        <c:minorTickMark val="none"/>
        <c:tickLblPos val="nextTo"/>
        <c:spPr>
          <a:ln w="12700" cap="flat">
            <a:noFill/>
            <a:prstDash val="solid"/>
            <a:round/>
          </a:ln>
        </c:spPr>
        <c:txPr>
          <a:bodyPr rot="0"/>
          <a:lstStyle/>
          <a:p>
            <a:pPr>
              <a:defRPr b="0" i="0" strike="noStrike" sz="1800" u="none">
                <a:solidFill>
                  <a:srgbClr val="595959"/>
                </a:solidFill>
                <a:latin typeface="Century Gothic"/>
              </a:defRPr>
            </a:pPr>
          </a:p>
        </c:txPr>
        <c:crossAx val="2094734552"/>
        <c:crosses val="autoZero"/>
        <c:crossBetween val="midCat"/>
        <c:majorUnit val="35"/>
        <c:minorUnit val="17.5"/>
      </c:valAx>
      <c:spPr>
        <a:noFill/>
        <a:ln w="12700" cap="flat">
          <a:noFill/>
          <a:miter lim="400000"/>
        </a:ln>
        <a:effectLst/>
      </c:spPr>
    </c:plotArea>
    <c:legend>
      <c:legendPos val="b"/>
      <c:layout>
        <c:manualLayout>
          <c:xMode val="edge"/>
          <c:yMode val="edge"/>
          <c:x val="0.402223"/>
          <c:y val="0.957123"/>
          <c:w val="0.209992"/>
          <c:h val="0.0428773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 rot="0"/>
        <a:lstStyle/>
        <a:p>
          <a:pPr>
            <a:defRPr b="0" i="0" strike="noStrike" sz="1800" u="none">
              <a:solidFill>
                <a:srgbClr val="595959"/>
              </a:solidFill>
              <a:latin typeface="Century Gothic"/>
            </a:defRPr>
          </a:pPr>
        </a:p>
      </c:txPr>
    </c:legend>
    <c:plotVisOnly val="1"/>
    <c:dispBlanksAs val="gap"/>
  </c:chart>
  <c:spPr>
    <a:noFill/>
    <a:ln>
      <a:noFill/>
    </a:ln>
    <a:effectLst/>
  </c:sp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roundedCorners val="0"/>
  <c:chart>
    <c:autoTitleDeleted val="1"/>
    <c:plotArea>
      <c:layout>
        <c:manualLayout>
          <c:layoutTarget val="inner"/>
          <c:xMode val="edge"/>
          <c:yMode val="edge"/>
          <c:x val="0.005"/>
          <c:y val="0.216064"/>
          <c:w val="0.99"/>
          <c:h val="0.771436"/>
        </c:manualLayout>
      </c:layout>
      <c:pieChart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2025G</c:v>
                </c:pt>
              </c:strCache>
            </c:strRef>
          </c:tx>
          <c:spPr>
            <a:solidFill>
              <a:srgbClr val="DE7E18"/>
            </a:solidFill>
            <a:ln w="19050" cap="flat">
              <a:solidFill>
                <a:srgbClr val="FFFFFF"/>
              </a:solidFill>
              <a:prstDash val="solid"/>
              <a:round/>
            </a:ln>
            <a:effectLst/>
          </c:spPr>
          <c:explosion val="0"/>
          <c:dPt>
            <c:idx val="0"/>
            <c:explosion val="0"/>
            <c:spPr>
              <a:solidFill>
                <a:srgbClr val="DE7E18"/>
              </a:solidFill>
              <a:ln w="19050" cap="flat">
                <a:solidFill>
                  <a:srgbClr val="FFFFFF"/>
                </a:solidFill>
                <a:prstDash val="solid"/>
                <a:round/>
              </a:ln>
              <a:effectLst/>
            </c:spPr>
          </c:dPt>
          <c:dPt>
            <c:idx val="1"/>
            <c:explosion val="0"/>
            <c:spPr>
              <a:solidFill>
                <a:srgbClr val="728653"/>
              </a:solidFill>
              <a:ln w="19050" cap="flat">
                <a:solidFill>
                  <a:srgbClr val="FFFFFF"/>
                </a:solidFill>
                <a:prstDash val="solid"/>
                <a:round/>
              </a:ln>
              <a:effectLst/>
            </c:spPr>
          </c:dPt>
          <c:dLbls>
            <c:dLbl>
              <c:idx val="0"/>
              <c:numFmt formatCode="0%" sourceLinked="0"/>
              <c:txPr>
                <a:bodyPr/>
                <a:lstStyle/>
                <a:p>
                  <a:pPr>
                    <a:defRPr b="0" i="0" strike="noStrike" sz="1800" u="none">
                      <a:solidFill>
                        <a:srgbClr val="404040"/>
                      </a:solidFill>
                      <a:latin typeface="Century Gothic"/>
                    </a:defRPr>
                  </a:pPr>
                </a:p>
              </c:txPr>
              <c:dLblPos val="inEnd"/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numFmt formatCode="0%" sourceLinked="0"/>
              <c:txPr>
                <a:bodyPr/>
                <a:lstStyle/>
                <a:p>
                  <a:pPr>
                    <a:defRPr b="0" i="0" strike="noStrike" sz="1800" u="none">
                      <a:solidFill>
                        <a:srgbClr val="404040"/>
                      </a:solidFill>
                      <a:latin typeface="Century Gothic"/>
                    </a:defRPr>
                  </a:pPr>
                </a:p>
              </c:txPr>
              <c:dLblPos val="inEnd"/>
              <c:showLegendKey val="0"/>
              <c:showVal val="0"/>
              <c:showCatName val="0"/>
              <c:showSerName val="0"/>
              <c:showPercent val="1"/>
              <c:showBubbleSize val="0"/>
            </c:dLbl>
            <c:numFmt formatCode="0%" sourceLinked="0"/>
            <c:txPr>
              <a:bodyPr/>
              <a:lstStyle/>
              <a:p>
                <a:pPr>
                  <a:defRPr b="0" i="0" strike="noStrike" sz="1800" u="none">
                    <a:solidFill>
                      <a:srgbClr val="404040"/>
                    </a:solidFill>
                    <a:latin typeface="Century Gothic"/>
                  </a:defRPr>
                </a:pPr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noFill/>
                <a:ln w="9525" cap="flat">
                  <a:solidFill>
                    <a:srgbClr val="A6A6A6"/>
                  </a:solidFill>
                  <a:prstDash val="solid"/>
                  <a:round/>
                </a:ln>
                <a:effectLst/>
              </c:spPr>
            </c:leaderLines>
          </c:dLbls>
          <c:cat>
            <c:strRef>
              <c:f>Sheet1!$B$1:$C$1</c:f>
              <c:strCache>
                <c:ptCount val="2"/>
                <c:pt idx="0">
                  <c:v>kadın</c:v>
                </c:pt>
                <c:pt idx="1">
                  <c:v>erkek</c:v>
                </c:pt>
              </c:strCache>
            </c:strRef>
          </c:cat>
          <c:val>
            <c:numRef>
              <c:f>Sheet1!$B$2:$C$2</c:f>
              <c:numCache>
                <c:ptCount val="2"/>
                <c:pt idx="0">
                  <c:v>28.000000</c:v>
                </c:pt>
                <c:pt idx="1">
                  <c:v>28.000000</c:v>
                </c:pt>
              </c:numCache>
            </c:numRef>
          </c:val>
        </c:ser>
        <c:firstSliceAng val="0"/>
      </c:pieChart>
      <c:spPr>
        <a:noFill/>
        <a:ln w="12700" cap="flat">
          <a:noFill/>
          <a:miter lim="400000"/>
        </a:ln>
        <a:effectLst/>
      </c:spPr>
    </c:plotArea>
    <c:legend>
      <c:legendPos val="t"/>
      <c:layout>
        <c:manualLayout>
          <c:xMode val="edge"/>
          <c:yMode val="edge"/>
          <c:x val="0.313636"/>
          <c:y val="0"/>
          <c:w val="0.373381"/>
          <c:h val="0.0578549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 rot="0"/>
        <a:lstStyle/>
        <a:p>
          <a:pPr>
            <a:defRPr b="0" i="0" strike="noStrike" sz="1800" u="none">
              <a:solidFill>
                <a:srgbClr val="595959"/>
              </a:solidFill>
              <a:latin typeface="Century Gothic"/>
            </a:defRPr>
          </a:pPr>
        </a:p>
      </c:txPr>
    </c:legend>
    <c:plotVisOnly val="1"/>
    <c:dispBlanksAs val="gap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hape 205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06" name="Shape 206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Yazar ve Tarih"/>
          <p:cNvSpPr txBox="1"/>
          <p:nvPr>
            <p:ph type="body" sz="quarter" idx="21" hasCustomPrompt="1"/>
          </p:nvPr>
        </p:nvSpPr>
        <p:spPr>
          <a:xfrm>
            <a:off x="1201340" y="11859862"/>
            <a:ext cx="21971003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Yazar ve Tarih</a:t>
            </a:r>
          </a:p>
        </p:txBody>
      </p:sp>
      <p:sp>
        <p:nvSpPr>
          <p:cNvPr id="12" name="Sunu Başlığı"/>
          <p:cNvSpPr txBox="1"/>
          <p:nvPr>
            <p:ph type="title" hasCustomPrompt="1"/>
          </p:nvPr>
        </p:nvSpPr>
        <p:spPr>
          <a:xfrm>
            <a:off x="1206496" y="2574991"/>
            <a:ext cx="21971004" cy="4648201"/>
          </a:xfrm>
          <a:prstGeom prst="rect">
            <a:avLst/>
          </a:prstGeom>
        </p:spPr>
        <p:txBody>
          <a:bodyPr anchor="b"/>
          <a:lstStyle>
            <a:lvl1pPr>
              <a:defRPr spc="-232" sz="11600"/>
            </a:lvl1pPr>
          </a:lstStyle>
          <a:p>
            <a:pPr/>
            <a:r>
              <a:t>Sunu Başlığı</a:t>
            </a:r>
          </a:p>
        </p:txBody>
      </p:sp>
      <p:sp>
        <p:nvSpPr>
          <p:cNvPr id="13" name="Gövde Düzeyi Bir…"/>
          <p:cNvSpPr txBox="1"/>
          <p:nvPr>
            <p:ph type="body" sz="quarter" idx="1" hasCustomPrompt="1"/>
          </p:nvPr>
        </p:nvSpPr>
        <p:spPr>
          <a:xfrm>
            <a:off x="1201342" y="7223190"/>
            <a:ext cx="21971001" cy="1905001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Sunu Alt Başlığı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4" name="Slayt Numarası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layt Başlığı"/>
          <p:cNvSpPr txBox="1"/>
          <p:nvPr>
            <p:ph type="title" hasCustomPrompt="1"/>
          </p:nvPr>
        </p:nvSpPr>
        <p:spPr>
          <a:xfrm>
            <a:off x="1206500" y="1079500"/>
            <a:ext cx="21971000" cy="1434949"/>
          </a:xfrm>
          <a:prstGeom prst="rect">
            <a:avLst/>
          </a:prstGeom>
        </p:spPr>
        <p:txBody>
          <a:bodyPr/>
          <a:lstStyle/>
          <a:p>
            <a:pPr/>
            <a:r>
              <a:t>Slayt Başlığı</a:t>
            </a:r>
          </a:p>
        </p:txBody>
      </p:sp>
      <p:sp>
        <p:nvSpPr>
          <p:cNvPr id="100" name="Slayt Alt Başlığı"/>
          <p:cNvSpPr txBox="1"/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Slayt Alt Başlığı</a:t>
            </a:r>
          </a:p>
        </p:txBody>
      </p:sp>
      <p:sp>
        <p:nvSpPr>
          <p:cNvPr id="101" name="Slayt Numarası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ja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Ajanda Başlığı"/>
          <p:cNvSpPr txBox="1"/>
          <p:nvPr>
            <p:ph type="title" hasCustomPrompt="1"/>
          </p:nvPr>
        </p:nvSpPr>
        <p:spPr>
          <a:xfrm>
            <a:off x="1206500" y="1079500"/>
            <a:ext cx="21971000" cy="1435100"/>
          </a:xfrm>
          <a:prstGeom prst="rect">
            <a:avLst/>
          </a:prstGeom>
        </p:spPr>
        <p:txBody>
          <a:bodyPr/>
          <a:lstStyle/>
          <a:p>
            <a:pPr/>
            <a:r>
              <a:t>Ajanda Başlığı</a:t>
            </a:r>
          </a:p>
        </p:txBody>
      </p:sp>
      <p:sp>
        <p:nvSpPr>
          <p:cNvPr id="109" name="Ajanda Alt Başlığı"/>
          <p:cNvSpPr txBox="1"/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Ajanda Alt Başlığı</a:t>
            </a:r>
          </a:p>
        </p:txBody>
      </p:sp>
      <p:sp>
        <p:nvSpPr>
          <p:cNvPr id="110" name="Gövde Düzeyi Bir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1pPr>
            <a:lvl2pPr marL="0" indent="4572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2pPr>
            <a:lvl3pPr marL="0" indent="9144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3pPr>
            <a:lvl4pPr marL="0" indent="13716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4pPr>
            <a:lvl5pPr marL="0" indent="18288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5pPr>
          </a:lstStyle>
          <a:p>
            <a:pPr/>
            <a:r>
              <a:t>Ajanda Konuları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1" name="Slayt Numarası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Rap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övde Düzeyi Bir…"/>
          <p:cNvSpPr txBox="1"/>
          <p:nvPr>
            <p:ph type="body" sz="half" idx="1" hasCustomPrompt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Rapor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9" name="Slayt Numarası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üyük Ve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övde Düzeyi Bir…"/>
          <p:cNvSpPr txBox="1"/>
          <p:nvPr>
            <p:ph type="body" idx="1" hasCustomPrompt="1"/>
          </p:nvPr>
        </p:nvSpPr>
        <p:spPr>
          <a:xfrm>
            <a:off x="1206500" y="1075927"/>
            <a:ext cx="21971000" cy="7241584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5pPr>
          </a:lstStyle>
          <a:p>
            <a:pPr/>
            <a:r>
              <a:t>%100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27" name="Veri bilgisi"/>
          <p:cNvSpPr txBox="1"/>
          <p:nvPr>
            <p:ph type="body" sz="quarter" idx="21" hasCustomPrompt="1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Veri bilgisi</a:t>
            </a:r>
          </a:p>
        </p:txBody>
      </p:sp>
      <p:sp>
        <p:nvSpPr>
          <p:cNvPr id="128" name="Slayt Numarası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İsim"/>
          <p:cNvSpPr txBox="1"/>
          <p:nvPr>
            <p:ph type="body" sz="quarter" idx="21" hasCustomPrompt="1"/>
          </p:nvPr>
        </p:nvSpPr>
        <p:spPr>
          <a:xfrm>
            <a:off x="2430025" y="10675453"/>
            <a:ext cx="20200052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İsim</a:t>
            </a:r>
          </a:p>
        </p:txBody>
      </p:sp>
      <p:sp>
        <p:nvSpPr>
          <p:cNvPr id="136" name="Gövde Düzeyi Bir…"/>
          <p:cNvSpPr txBox="1"/>
          <p:nvPr>
            <p:ph type="body" sz="half" idx="1" hasCustomPrompt="1"/>
          </p:nvPr>
        </p:nvSpPr>
        <p:spPr>
          <a:xfrm>
            <a:off x="1753923" y="4939860"/>
            <a:ext cx="20876154" cy="3836280"/>
          </a:xfrm>
          <a:prstGeom prst="rect">
            <a:avLst/>
          </a:prstGeom>
        </p:spPr>
        <p:txBody>
          <a:bodyPr/>
          <a:lstStyle>
            <a:lvl1pPr marL="638923" indent="-4699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638923" indent="-127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638923" indent="4445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638923" indent="9017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638923" indent="13589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“Ünlü Alıntı”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37" name="Slayt Numarası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Fotoğraf - 3 Yukar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Kızarmış pilav, kaynamış yumurta ve salata ile dolu kâse ve yemek çubukları"/>
          <p:cNvSpPr/>
          <p:nvPr>
            <p:ph type="pic" sz="quarter" idx="21"/>
          </p:nvPr>
        </p:nvSpPr>
        <p:spPr>
          <a:xfrm>
            <a:off x="15760700" y="1016000"/>
            <a:ext cx="7439099" cy="594967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5" name="Somon balığı çöreği, salata ve humus ile dolu kâse "/>
          <p:cNvSpPr/>
          <p:nvPr>
            <p:ph type="pic" sz="half" idx="22"/>
          </p:nvPr>
        </p:nvSpPr>
        <p:spPr>
          <a:xfrm>
            <a:off x="13500100" y="3978275"/>
            <a:ext cx="10439400" cy="1215018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6" name="Maydanozlu tereyağı, kavrulmuş fındık ve rendelenmiş parmesan peyniriyle bir kâse pappardelle makarna"/>
          <p:cNvSpPr/>
          <p:nvPr>
            <p:ph type="pic" idx="23"/>
          </p:nvPr>
        </p:nvSpPr>
        <p:spPr>
          <a:xfrm>
            <a:off x="-139700" y="495300"/>
            <a:ext cx="16611600" cy="124587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7" name="Slayt Numarası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Fotoğ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kızarmış pilav, kaynamış yumurta ve salata ile dolu kâse ve yemek çubukları"/>
          <p:cNvSpPr/>
          <p:nvPr>
            <p:ph type="pic" idx="21"/>
          </p:nvPr>
        </p:nvSpPr>
        <p:spPr>
          <a:xfrm>
            <a:off x="-1333500" y="-5524500"/>
            <a:ext cx="27051000" cy="21640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55" name="Slayt Numarası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layt Numarası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aşlık Slaydı">
    <p:bg>
      <p:bgPr>
        <a:gradFill flip="none" rotWithShape="1">
          <a:gsLst>
            <a:gs pos="0">
              <a:srgbClr val="FFFFFF"/>
            </a:gs>
            <a:gs pos="100000">
              <a:srgbClr val="DFE8C4"/>
            </a:gs>
          </a:gsLst>
          <a:path path="circle">
            <a:fillToRect l="50000" t="50000" r="5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1" name="Group 22"/>
          <p:cNvGrpSpPr/>
          <p:nvPr/>
        </p:nvGrpSpPr>
        <p:grpSpPr>
          <a:xfrm>
            <a:off x="2" y="457200"/>
            <a:ext cx="5703033" cy="13277257"/>
            <a:chOff x="0" y="0"/>
            <a:chExt cx="5703032" cy="13277256"/>
          </a:xfrm>
        </p:grpSpPr>
        <p:sp>
          <p:nvSpPr>
            <p:cNvPr id="169" name="Freeform 11"/>
            <p:cNvSpPr/>
            <p:nvPr/>
          </p:nvSpPr>
          <p:spPr>
            <a:xfrm>
              <a:off x="-1" y="4692887"/>
              <a:ext cx="201285" cy="12524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cubicBezTo>
                    <a:pt x="19636" y="18582"/>
                    <a:pt x="18655" y="15724"/>
                    <a:pt x="16691" y="12706"/>
                  </a:cubicBezTo>
                  <a:cubicBezTo>
                    <a:pt x="10800" y="8576"/>
                    <a:pt x="5891" y="4288"/>
                    <a:pt x="0" y="0"/>
                  </a:cubicBezTo>
                  <a:cubicBezTo>
                    <a:pt x="0" y="5559"/>
                    <a:pt x="0" y="5559"/>
                    <a:pt x="0" y="5559"/>
                  </a:cubicBezTo>
                  <a:cubicBezTo>
                    <a:pt x="5891" y="10165"/>
                    <a:pt x="12764" y="14929"/>
                    <a:pt x="19636" y="19694"/>
                  </a:cubicBezTo>
                  <a:cubicBezTo>
                    <a:pt x="19636" y="20329"/>
                    <a:pt x="20618" y="20965"/>
                    <a:pt x="21600" y="2160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70" name="Freeform 12"/>
            <p:cNvSpPr/>
            <p:nvPr/>
          </p:nvSpPr>
          <p:spPr>
            <a:xfrm>
              <a:off x="257196" y="5855859"/>
              <a:ext cx="1293435" cy="46444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269" y="15000"/>
                  </a:moveTo>
                  <a:cubicBezTo>
                    <a:pt x="15891" y="17229"/>
                    <a:pt x="18514" y="19414"/>
                    <a:pt x="21446" y="21600"/>
                  </a:cubicBezTo>
                  <a:cubicBezTo>
                    <a:pt x="21446" y="21214"/>
                    <a:pt x="21446" y="20871"/>
                    <a:pt x="21600" y="20486"/>
                  </a:cubicBezTo>
                  <a:cubicBezTo>
                    <a:pt x="19131" y="18643"/>
                    <a:pt x="16817" y="16757"/>
                    <a:pt x="14657" y="14871"/>
                  </a:cubicBezTo>
                  <a:cubicBezTo>
                    <a:pt x="8949" y="9986"/>
                    <a:pt x="4166" y="5014"/>
                    <a:pt x="0" y="0"/>
                  </a:cubicBezTo>
                  <a:cubicBezTo>
                    <a:pt x="309" y="857"/>
                    <a:pt x="617" y="1757"/>
                    <a:pt x="926" y="2614"/>
                  </a:cubicBezTo>
                  <a:cubicBezTo>
                    <a:pt x="4629" y="6771"/>
                    <a:pt x="8640" y="10929"/>
                    <a:pt x="13269" y="1500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71" name="Freeform 13"/>
            <p:cNvSpPr/>
            <p:nvPr/>
          </p:nvSpPr>
          <p:spPr>
            <a:xfrm>
              <a:off x="1613996" y="10436920"/>
              <a:ext cx="1218886" cy="28403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9" y="1543"/>
                  </a:moveTo>
                  <a:cubicBezTo>
                    <a:pt x="818" y="1052"/>
                    <a:pt x="327" y="561"/>
                    <a:pt x="0" y="0"/>
                  </a:cubicBezTo>
                  <a:cubicBezTo>
                    <a:pt x="0" y="701"/>
                    <a:pt x="0" y="1332"/>
                    <a:pt x="0" y="2034"/>
                  </a:cubicBezTo>
                  <a:cubicBezTo>
                    <a:pt x="3436" y="5961"/>
                    <a:pt x="7200" y="9818"/>
                    <a:pt x="11127" y="13605"/>
                  </a:cubicBezTo>
                  <a:cubicBezTo>
                    <a:pt x="13909" y="16270"/>
                    <a:pt x="17018" y="18935"/>
                    <a:pt x="20127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8491" y="18865"/>
                    <a:pt x="15382" y="16130"/>
                    <a:pt x="12600" y="13325"/>
                  </a:cubicBezTo>
                  <a:cubicBezTo>
                    <a:pt x="8509" y="9468"/>
                    <a:pt x="4745" y="5540"/>
                    <a:pt x="1309" y="1543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72" name="Freeform 14"/>
            <p:cNvSpPr/>
            <p:nvPr/>
          </p:nvSpPr>
          <p:spPr>
            <a:xfrm>
              <a:off x="1919649" y="12550398"/>
              <a:ext cx="342928" cy="72685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6346" y="21600"/>
                  </a:moveTo>
                  <a:cubicBezTo>
                    <a:pt x="21600" y="21600"/>
                    <a:pt x="21600" y="21600"/>
                    <a:pt x="21600" y="21600"/>
                  </a:cubicBezTo>
                  <a:cubicBezTo>
                    <a:pt x="14011" y="14491"/>
                    <a:pt x="7005" y="7382"/>
                    <a:pt x="0" y="0"/>
                  </a:cubicBezTo>
                  <a:cubicBezTo>
                    <a:pt x="4670" y="7382"/>
                    <a:pt x="9924" y="14491"/>
                    <a:pt x="16346" y="2160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73" name="Freeform 15"/>
            <p:cNvSpPr/>
            <p:nvPr/>
          </p:nvSpPr>
          <p:spPr>
            <a:xfrm>
              <a:off x="201283" y="5945318"/>
              <a:ext cx="1643817" cy="665726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9658" y="19745"/>
                  </a:moveTo>
                  <a:cubicBezTo>
                    <a:pt x="17596" y="18489"/>
                    <a:pt x="15775" y="17232"/>
                    <a:pt x="14076" y="15976"/>
                  </a:cubicBezTo>
                  <a:cubicBezTo>
                    <a:pt x="10193" y="13074"/>
                    <a:pt x="7160" y="10082"/>
                    <a:pt x="4854" y="7060"/>
                  </a:cubicBezTo>
                  <a:cubicBezTo>
                    <a:pt x="3519" y="5235"/>
                    <a:pt x="2427" y="3381"/>
                    <a:pt x="1456" y="1526"/>
                  </a:cubicBezTo>
                  <a:cubicBezTo>
                    <a:pt x="971" y="1017"/>
                    <a:pt x="485" y="509"/>
                    <a:pt x="0" y="0"/>
                  </a:cubicBezTo>
                  <a:cubicBezTo>
                    <a:pt x="971" y="2363"/>
                    <a:pt x="2306" y="4757"/>
                    <a:pt x="4004" y="7090"/>
                  </a:cubicBezTo>
                  <a:cubicBezTo>
                    <a:pt x="6189" y="10142"/>
                    <a:pt x="9222" y="13134"/>
                    <a:pt x="12984" y="16065"/>
                  </a:cubicBezTo>
                  <a:cubicBezTo>
                    <a:pt x="14926" y="17531"/>
                    <a:pt x="17110" y="18967"/>
                    <a:pt x="19416" y="20373"/>
                  </a:cubicBezTo>
                  <a:cubicBezTo>
                    <a:pt x="20144" y="20792"/>
                    <a:pt x="20872" y="21181"/>
                    <a:pt x="21600" y="21600"/>
                  </a:cubicBezTo>
                  <a:cubicBezTo>
                    <a:pt x="21357" y="21450"/>
                    <a:pt x="21236" y="21331"/>
                    <a:pt x="21115" y="21181"/>
                  </a:cubicBezTo>
                  <a:cubicBezTo>
                    <a:pt x="20508" y="20702"/>
                    <a:pt x="20022" y="20224"/>
                    <a:pt x="19658" y="19745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74" name="Freeform 16"/>
            <p:cNvSpPr/>
            <p:nvPr/>
          </p:nvSpPr>
          <p:spPr>
            <a:xfrm>
              <a:off x="52252" y="0"/>
              <a:ext cx="204945" cy="585586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835" h="21600" fill="norm" stroke="1" extrusionOk="0">
                  <a:moveTo>
                    <a:pt x="9565" y="19627"/>
                  </a:moveTo>
                  <a:cubicBezTo>
                    <a:pt x="10505" y="19763"/>
                    <a:pt x="10505" y="19899"/>
                    <a:pt x="10505" y="20035"/>
                  </a:cubicBezTo>
                  <a:cubicBezTo>
                    <a:pt x="13322" y="20511"/>
                    <a:pt x="17078" y="20988"/>
                    <a:pt x="19896" y="21498"/>
                  </a:cubicBezTo>
                  <a:cubicBezTo>
                    <a:pt x="19896" y="21532"/>
                    <a:pt x="19896" y="21566"/>
                    <a:pt x="20835" y="21600"/>
                  </a:cubicBezTo>
                  <a:cubicBezTo>
                    <a:pt x="18957" y="20920"/>
                    <a:pt x="17078" y="20273"/>
                    <a:pt x="15200" y="19593"/>
                  </a:cubicBezTo>
                  <a:cubicBezTo>
                    <a:pt x="7687" y="16123"/>
                    <a:pt x="3931" y="12654"/>
                    <a:pt x="3931" y="9150"/>
                  </a:cubicBezTo>
                  <a:cubicBezTo>
                    <a:pt x="4870" y="6089"/>
                    <a:pt x="7687" y="3061"/>
                    <a:pt x="13322" y="0"/>
                  </a:cubicBezTo>
                  <a:cubicBezTo>
                    <a:pt x="10505" y="0"/>
                    <a:pt x="10505" y="0"/>
                    <a:pt x="10505" y="0"/>
                  </a:cubicBezTo>
                  <a:cubicBezTo>
                    <a:pt x="3931" y="3027"/>
                    <a:pt x="1113" y="6089"/>
                    <a:pt x="174" y="9150"/>
                  </a:cubicBezTo>
                  <a:cubicBezTo>
                    <a:pt x="-765" y="12654"/>
                    <a:pt x="2052" y="16123"/>
                    <a:pt x="9565" y="19627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75" name="Freeform 17"/>
            <p:cNvSpPr/>
            <p:nvPr/>
          </p:nvSpPr>
          <p:spPr>
            <a:xfrm>
              <a:off x="156553" y="5430927"/>
              <a:ext cx="156555" cy="98778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2541" y="3836"/>
                    <a:pt x="3812" y="7469"/>
                    <a:pt x="6353" y="11305"/>
                  </a:cubicBezTo>
                  <a:cubicBezTo>
                    <a:pt x="11435" y="14736"/>
                    <a:pt x="16518" y="18168"/>
                    <a:pt x="21600" y="21600"/>
                  </a:cubicBezTo>
                  <a:cubicBezTo>
                    <a:pt x="19059" y="17563"/>
                    <a:pt x="16518" y="13323"/>
                    <a:pt x="13976" y="9286"/>
                  </a:cubicBezTo>
                  <a:cubicBezTo>
                    <a:pt x="12706" y="9084"/>
                    <a:pt x="12706" y="8882"/>
                    <a:pt x="12706" y="8680"/>
                  </a:cubicBezTo>
                  <a:cubicBezTo>
                    <a:pt x="8894" y="5652"/>
                    <a:pt x="3812" y="2826"/>
                    <a:pt x="0" y="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76" name="Freeform 18"/>
            <p:cNvSpPr/>
            <p:nvPr/>
          </p:nvSpPr>
          <p:spPr>
            <a:xfrm>
              <a:off x="1539447" y="10500288"/>
              <a:ext cx="380203" cy="205011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3016"/>
                    <a:pt x="1054" y="6032"/>
                    <a:pt x="2634" y="9049"/>
                  </a:cubicBezTo>
                  <a:cubicBezTo>
                    <a:pt x="4215" y="11384"/>
                    <a:pt x="6322" y="13816"/>
                    <a:pt x="8956" y="16151"/>
                  </a:cubicBezTo>
                  <a:cubicBezTo>
                    <a:pt x="10010" y="16735"/>
                    <a:pt x="11590" y="17319"/>
                    <a:pt x="12644" y="17903"/>
                  </a:cubicBezTo>
                  <a:cubicBezTo>
                    <a:pt x="15805" y="19168"/>
                    <a:pt x="18439" y="20335"/>
                    <a:pt x="21600" y="21600"/>
                  </a:cubicBezTo>
                  <a:cubicBezTo>
                    <a:pt x="21073" y="21308"/>
                    <a:pt x="20546" y="20919"/>
                    <a:pt x="20020" y="20627"/>
                  </a:cubicBezTo>
                  <a:cubicBezTo>
                    <a:pt x="13698" y="16735"/>
                    <a:pt x="9483" y="12843"/>
                    <a:pt x="6849" y="8951"/>
                  </a:cubicBezTo>
                  <a:cubicBezTo>
                    <a:pt x="5795" y="6616"/>
                    <a:pt x="4741" y="4378"/>
                    <a:pt x="4215" y="2141"/>
                  </a:cubicBezTo>
                  <a:cubicBezTo>
                    <a:pt x="4215" y="2043"/>
                    <a:pt x="3688" y="1946"/>
                    <a:pt x="3688" y="1751"/>
                  </a:cubicBezTo>
                  <a:cubicBezTo>
                    <a:pt x="2634" y="1168"/>
                    <a:pt x="1054" y="584"/>
                    <a:pt x="0" y="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77" name="Freeform 19"/>
            <p:cNvSpPr/>
            <p:nvPr/>
          </p:nvSpPr>
          <p:spPr>
            <a:xfrm>
              <a:off x="1550628" y="2340852"/>
              <a:ext cx="4152405" cy="809606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336" y="21010"/>
                  </a:moveTo>
                  <a:cubicBezTo>
                    <a:pt x="480" y="18992"/>
                    <a:pt x="1248" y="17000"/>
                    <a:pt x="2400" y="15081"/>
                  </a:cubicBezTo>
                  <a:cubicBezTo>
                    <a:pt x="3600" y="13162"/>
                    <a:pt x="5232" y="11317"/>
                    <a:pt x="7152" y="9545"/>
                  </a:cubicBezTo>
                  <a:cubicBezTo>
                    <a:pt x="9072" y="7774"/>
                    <a:pt x="11280" y="6101"/>
                    <a:pt x="13680" y="4502"/>
                  </a:cubicBezTo>
                  <a:cubicBezTo>
                    <a:pt x="14880" y="3715"/>
                    <a:pt x="16176" y="2928"/>
                    <a:pt x="17472" y="2190"/>
                  </a:cubicBezTo>
                  <a:cubicBezTo>
                    <a:pt x="18144" y="1821"/>
                    <a:pt x="18816" y="1427"/>
                    <a:pt x="19488" y="1082"/>
                  </a:cubicBezTo>
                  <a:cubicBezTo>
                    <a:pt x="20208" y="713"/>
                    <a:pt x="20880" y="369"/>
                    <a:pt x="21600" y="25"/>
                  </a:cubicBezTo>
                  <a:cubicBezTo>
                    <a:pt x="21600" y="0"/>
                    <a:pt x="21600" y="0"/>
                    <a:pt x="21600" y="0"/>
                  </a:cubicBezTo>
                  <a:cubicBezTo>
                    <a:pt x="20832" y="344"/>
                    <a:pt x="20160" y="689"/>
                    <a:pt x="19440" y="1058"/>
                  </a:cubicBezTo>
                  <a:cubicBezTo>
                    <a:pt x="18768" y="1402"/>
                    <a:pt x="18096" y="1771"/>
                    <a:pt x="17424" y="2165"/>
                  </a:cubicBezTo>
                  <a:cubicBezTo>
                    <a:pt x="16080" y="2903"/>
                    <a:pt x="14784" y="3666"/>
                    <a:pt x="13584" y="4453"/>
                  </a:cubicBezTo>
                  <a:cubicBezTo>
                    <a:pt x="11136" y="6052"/>
                    <a:pt x="8880" y="7725"/>
                    <a:pt x="6960" y="9496"/>
                  </a:cubicBezTo>
                  <a:cubicBezTo>
                    <a:pt x="4992" y="11243"/>
                    <a:pt x="3360" y="13113"/>
                    <a:pt x="2160" y="15031"/>
                  </a:cubicBezTo>
                  <a:cubicBezTo>
                    <a:pt x="912" y="16975"/>
                    <a:pt x="144" y="18968"/>
                    <a:pt x="0" y="21010"/>
                  </a:cubicBezTo>
                  <a:cubicBezTo>
                    <a:pt x="0" y="21059"/>
                    <a:pt x="0" y="21083"/>
                    <a:pt x="0" y="21133"/>
                  </a:cubicBezTo>
                  <a:cubicBezTo>
                    <a:pt x="96" y="21280"/>
                    <a:pt x="192" y="21452"/>
                    <a:pt x="336" y="21600"/>
                  </a:cubicBezTo>
                  <a:cubicBezTo>
                    <a:pt x="336" y="21403"/>
                    <a:pt x="336" y="21206"/>
                    <a:pt x="336" y="2101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78" name="Freeform 20"/>
            <p:cNvSpPr/>
            <p:nvPr/>
          </p:nvSpPr>
          <p:spPr>
            <a:xfrm>
              <a:off x="1845099" y="12602582"/>
              <a:ext cx="324293" cy="6746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320" y="7101"/>
                    <a:pt x="9874" y="14499"/>
                    <a:pt x="16046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4194" y="14499"/>
                    <a:pt x="6789" y="7101"/>
                    <a:pt x="0" y="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79" name="Freeform 21"/>
            <p:cNvSpPr/>
            <p:nvPr/>
          </p:nvSpPr>
          <p:spPr>
            <a:xfrm>
              <a:off x="1539447" y="10261730"/>
              <a:ext cx="74550" cy="4435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8900" y="19800"/>
                  </a:moveTo>
                  <a:cubicBezTo>
                    <a:pt x="18900" y="20700"/>
                    <a:pt x="21600" y="21150"/>
                    <a:pt x="21600" y="21600"/>
                  </a:cubicBezTo>
                  <a:cubicBezTo>
                    <a:pt x="21600" y="17100"/>
                    <a:pt x="21600" y="13050"/>
                    <a:pt x="21600" y="8550"/>
                  </a:cubicBezTo>
                  <a:cubicBezTo>
                    <a:pt x="13500" y="5850"/>
                    <a:pt x="8100" y="2700"/>
                    <a:pt x="2700" y="0"/>
                  </a:cubicBezTo>
                  <a:cubicBezTo>
                    <a:pt x="0" y="4050"/>
                    <a:pt x="0" y="7650"/>
                    <a:pt x="0" y="11700"/>
                  </a:cubicBezTo>
                  <a:cubicBezTo>
                    <a:pt x="5400" y="14400"/>
                    <a:pt x="13500" y="17100"/>
                    <a:pt x="18900" y="1980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80" name="Freeform 22"/>
            <p:cNvSpPr/>
            <p:nvPr/>
          </p:nvSpPr>
          <p:spPr>
            <a:xfrm>
              <a:off x="1699727" y="12032277"/>
              <a:ext cx="477117" cy="124497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908" y="2880"/>
                  </a:moveTo>
                  <a:cubicBezTo>
                    <a:pt x="2077" y="1920"/>
                    <a:pt x="831" y="960"/>
                    <a:pt x="0" y="0"/>
                  </a:cubicBezTo>
                  <a:cubicBezTo>
                    <a:pt x="1246" y="2560"/>
                    <a:pt x="2908" y="5120"/>
                    <a:pt x="4985" y="7680"/>
                  </a:cubicBezTo>
                  <a:cubicBezTo>
                    <a:pt x="5400" y="8480"/>
                    <a:pt x="5815" y="9120"/>
                    <a:pt x="6646" y="9920"/>
                  </a:cubicBezTo>
                  <a:cubicBezTo>
                    <a:pt x="11215" y="13760"/>
                    <a:pt x="16200" y="17760"/>
                    <a:pt x="21185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7031" y="17440"/>
                    <a:pt x="13292" y="13280"/>
                    <a:pt x="9969" y="8960"/>
                  </a:cubicBezTo>
                  <a:cubicBezTo>
                    <a:pt x="7477" y="6880"/>
                    <a:pt x="5400" y="4960"/>
                    <a:pt x="2908" y="2880"/>
                  </a:cubicBezTo>
                  <a:close/>
                </a:path>
              </a:pathLst>
            </a:custGeom>
            <a:solidFill>
              <a:srgbClr val="766F54">
                <a:alpha val="2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</p:grpSp>
      <p:grpSp>
        <p:nvGrpSpPr>
          <p:cNvPr id="194" name="Group 9"/>
          <p:cNvGrpSpPr/>
          <p:nvPr/>
        </p:nvGrpSpPr>
        <p:grpSpPr>
          <a:xfrm>
            <a:off x="54442" y="-1572"/>
            <a:ext cx="4713348" cy="13708079"/>
            <a:chOff x="0" y="0"/>
            <a:chExt cx="4713347" cy="13708078"/>
          </a:xfrm>
        </p:grpSpPr>
        <p:sp>
          <p:nvSpPr>
            <p:cNvPr id="182" name="Freeform 27"/>
            <p:cNvSpPr/>
            <p:nvPr/>
          </p:nvSpPr>
          <p:spPr>
            <a:xfrm>
              <a:off x="0" y="-1"/>
              <a:ext cx="988654" cy="880209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68" y="4930"/>
                  </a:moveTo>
                  <a:cubicBezTo>
                    <a:pt x="2307" y="6762"/>
                    <a:pt x="3565" y="8617"/>
                    <a:pt x="5452" y="10448"/>
                  </a:cubicBezTo>
                  <a:cubicBezTo>
                    <a:pt x="7130" y="12279"/>
                    <a:pt x="9227" y="14110"/>
                    <a:pt x="11953" y="15942"/>
                  </a:cubicBezTo>
                  <a:cubicBezTo>
                    <a:pt x="14470" y="17773"/>
                    <a:pt x="17616" y="19581"/>
                    <a:pt x="21181" y="21389"/>
                  </a:cubicBezTo>
                  <a:cubicBezTo>
                    <a:pt x="21390" y="21459"/>
                    <a:pt x="21600" y="21530"/>
                    <a:pt x="21600" y="21600"/>
                  </a:cubicBezTo>
                  <a:cubicBezTo>
                    <a:pt x="21390" y="21248"/>
                    <a:pt x="20971" y="20872"/>
                    <a:pt x="20761" y="20520"/>
                  </a:cubicBezTo>
                  <a:cubicBezTo>
                    <a:pt x="20761" y="20450"/>
                    <a:pt x="20761" y="20379"/>
                    <a:pt x="20761" y="20332"/>
                  </a:cubicBezTo>
                  <a:cubicBezTo>
                    <a:pt x="17825" y="18853"/>
                    <a:pt x="15309" y="17397"/>
                    <a:pt x="13212" y="15918"/>
                  </a:cubicBezTo>
                  <a:cubicBezTo>
                    <a:pt x="10485" y="14087"/>
                    <a:pt x="8179" y="12279"/>
                    <a:pt x="6291" y="10424"/>
                  </a:cubicBezTo>
                  <a:cubicBezTo>
                    <a:pt x="4404" y="8593"/>
                    <a:pt x="2936" y="6762"/>
                    <a:pt x="1887" y="4907"/>
                  </a:cubicBezTo>
                  <a:cubicBezTo>
                    <a:pt x="1468" y="3991"/>
                    <a:pt x="1049" y="3076"/>
                    <a:pt x="629" y="2160"/>
                  </a:cubicBezTo>
                  <a:cubicBezTo>
                    <a:pt x="419" y="1432"/>
                    <a:pt x="210" y="728"/>
                    <a:pt x="21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728"/>
                    <a:pt x="210" y="1432"/>
                    <a:pt x="210" y="2160"/>
                  </a:cubicBezTo>
                  <a:cubicBezTo>
                    <a:pt x="629" y="3076"/>
                    <a:pt x="839" y="3991"/>
                    <a:pt x="1468" y="493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83" name="Freeform 28"/>
            <p:cNvSpPr/>
            <p:nvPr/>
          </p:nvSpPr>
          <p:spPr>
            <a:xfrm>
              <a:off x="1046134" y="8634517"/>
              <a:ext cx="846872" cy="316139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3009" y="14989"/>
                  </a:moveTo>
                  <a:cubicBezTo>
                    <a:pt x="15709" y="17215"/>
                    <a:pt x="18409" y="19440"/>
                    <a:pt x="21600" y="21600"/>
                  </a:cubicBezTo>
                  <a:cubicBezTo>
                    <a:pt x="21600" y="21142"/>
                    <a:pt x="21600" y="20618"/>
                    <a:pt x="21600" y="20160"/>
                  </a:cubicBezTo>
                  <a:cubicBezTo>
                    <a:pt x="21600" y="20095"/>
                    <a:pt x="21600" y="19964"/>
                    <a:pt x="21600" y="19898"/>
                  </a:cubicBezTo>
                  <a:cubicBezTo>
                    <a:pt x="19391" y="18196"/>
                    <a:pt x="17182" y="16495"/>
                    <a:pt x="15218" y="14793"/>
                  </a:cubicBezTo>
                  <a:cubicBezTo>
                    <a:pt x="9327" y="9949"/>
                    <a:pt x="4173" y="4975"/>
                    <a:pt x="0" y="0"/>
                  </a:cubicBezTo>
                  <a:cubicBezTo>
                    <a:pt x="491" y="1375"/>
                    <a:pt x="982" y="2749"/>
                    <a:pt x="1718" y="4124"/>
                  </a:cubicBezTo>
                  <a:cubicBezTo>
                    <a:pt x="5155" y="7789"/>
                    <a:pt x="8836" y="11389"/>
                    <a:pt x="13009" y="14989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84" name="Freeform 29"/>
            <p:cNvSpPr/>
            <p:nvPr/>
          </p:nvSpPr>
          <p:spPr>
            <a:xfrm>
              <a:off x="1958148" y="11726936"/>
              <a:ext cx="862200" cy="198114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40" y="1565"/>
                  </a:moveTo>
                  <a:cubicBezTo>
                    <a:pt x="960" y="1043"/>
                    <a:pt x="480" y="522"/>
                    <a:pt x="0" y="0"/>
                  </a:cubicBezTo>
                  <a:cubicBezTo>
                    <a:pt x="0" y="939"/>
                    <a:pt x="0" y="1983"/>
                    <a:pt x="240" y="3026"/>
                  </a:cubicBezTo>
                  <a:cubicBezTo>
                    <a:pt x="3360" y="6470"/>
                    <a:pt x="6480" y="9913"/>
                    <a:pt x="10080" y="13252"/>
                  </a:cubicBezTo>
                  <a:cubicBezTo>
                    <a:pt x="12960" y="16070"/>
                    <a:pt x="16080" y="18887"/>
                    <a:pt x="19200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8240" y="18783"/>
                    <a:pt x="15120" y="15861"/>
                    <a:pt x="12000" y="12835"/>
                  </a:cubicBezTo>
                  <a:cubicBezTo>
                    <a:pt x="8160" y="9183"/>
                    <a:pt x="4800" y="5322"/>
                    <a:pt x="1440" y="1565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85" name="Freeform 30"/>
            <p:cNvSpPr/>
            <p:nvPr/>
          </p:nvSpPr>
          <p:spPr>
            <a:xfrm>
              <a:off x="988653" y="8730317"/>
              <a:ext cx="1103614" cy="44719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8970" y="18917"/>
                  </a:moveTo>
                  <a:cubicBezTo>
                    <a:pt x="17468" y="17946"/>
                    <a:pt x="15965" y="16928"/>
                    <a:pt x="14650" y="15911"/>
                  </a:cubicBezTo>
                  <a:cubicBezTo>
                    <a:pt x="10706" y="12997"/>
                    <a:pt x="7701" y="9991"/>
                    <a:pt x="5447" y="6984"/>
                  </a:cubicBezTo>
                  <a:cubicBezTo>
                    <a:pt x="4132" y="5504"/>
                    <a:pt x="3193" y="3978"/>
                    <a:pt x="2442" y="2451"/>
                  </a:cubicBezTo>
                  <a:cubicBezTo>
                    <a:pt x="1690" y="1619"/>
                    <a:pt x="751" y="833"/>
                    <a:pt x="0" y="0"/>
                  </a:cubicBezTo>
                  <a:cubicBezTo>
                    <a:pt x="939" y="2359"/>
                    <a:pt x="2254" y="4718"/>
                    <a:pt x="3944" y="7030"/>
                  </a:cubicBezTo>
                  <a:cubicBezTo>
                    <a:pt x="6198" y="10083"/>
                    <a:pt x="9203" y="13090"/>
                    <a:pt x="12960" y="16050"/>
                  </a:cubicBezTo>
                  <a:cubicBezTo>
                    <a:pt x="14838" y="17484"/>
                    <a:pt x="16904" y="18964"/>
                    <a:pt x="19346" y="20397"/>
                  </a:cubicBezTo>
                  <a:cubicBezTo>
                    <a:pt x="20097" y="20767"/>
                    <a:pt x="20849" y="21184"/>
                    <a:pt x="21600" y="21600"/>
                  </a:cubicBezTo>
                  <a:cubicBezTo>
                    <a:pt x="21412" y="21461"/>
                    <a:pt x="21224" y="21322"/>
                    <a:pt x="21037" y="21184"/>
                  </a:cubicBezTo>
                  <a:cubicBezTo>
                    <a:pt x="20285" y="20444"/>
                    <a:pt x="19534" y="19657"/>
                    <a:pt x="18970" y="18917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86" name="Freeform 31"/>
            <p:cNvSpPr/>
            <p:nvPr/>
          </p:nvSpPr>
          <p:spPr>
            <a:xfrm>
              <a:off x="888622" y="2579967"/>
              <a:ext cx="341449" cy="60545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50" h="21600" fill="norm" stroke="1" extrusionOk="0">
                  <a:moveTo>
                    <a:pt x="9750" y="21600"/>
                  </a:moveTo>
                  <a:cubicBezTo>
                    <a:pt x="8550" y="21191"/>
                    <a:pt x="7950" y="20781"/>
                    <a:pt x="7350" y="20372"/>
                  </a:cubicBezTo>
                  <a:cubicBezTo>
                    <a:pt x="4350" y="18085"/>
                    <a:pt x="2550" y="15833"/>
                    <a:pt x="2550" y="13581"/>
                  </a:cubicBezTo>
                  <a:cubicBezTo>
                    <a:pt x="2550" y="11295"/>
                    <a:pt x="4350" y="9043"/>
                    <a:pt x="7350" y="6756"/>
                  </a:cubicBezTo>
                  <a:cubicBezTo>
                    <a:pt x="8550" y="5630"/>
                    <a:pt x="10350" y="4504"/>
                    <a:pt x="12750" y="3378"/>
                  </a:cubicBezTo>
                  <a:cubicBezTo>
                    <a:pt x="15150" y="2252"/>
                    <a:pt x="17550" y="1126"/>
                    <a:pt x="21150" y="0"/>
                  </a:cubicBezTo>
                  <a:cubicBezTo>
                    <a:pt x="20550" y="0"/>
                    <a:pt x="20550" y="0"/>
                    <a:pt x="20550" y="0"/>
                  </a:cubicBezTo>
                  <a:cubicBezTo>
                    <a:pt x="16950" y="1126"/>
                    <a:pt x="13950" y="2252"/>
                    <a:pt x="11550" y="3378"/>
                  </a:cubicBezTo>
                  <a:cubicBezTo>
                    <a:pt x="9150" y="4504"/>
                    <a:pt x="7350" y="5630"/>
                    <a:pt x="5550" y="6756"/>
                  </a:cubicBezTo>
                  <a:cubicBezTo>
                    <a:pt x="1950" y="9009"/>
                    <a:pt x="150" y="11295"/>
                    <a:pt x="150" y="13581"/>
                  </a:cubicBezTo>
                  <a:cubicBezTo>
                    <a:pt x="-450" y="15731"/>
                    <a:pt x="750" y="17915"/>
                    <a:pt x="3750" y="20099"/>
                  </a:cubicBezTo>
                  <a:cubicBezTo>
                    <a:pt x="5550" y="20576"/>
                    <a:pt x="7350" y="21088"/>
                    <a:pt x="9150" y="21566"/>
                  </a:cubicBezTo>
                  <a:cubicBezTo>
                    <a:pt x="9150" y="21566"/>
                    <a:pt x="9750" y="21600"/>
                    <a:pt x="9750" y="2160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87" name="Freeform 32"/>
            <p:cNvSpPr/>
            <p:nvPr/>
          </p:nvSpPr>
          <p:spPr>
            <a:xfrm>
              <a:off x="2168906" y="13144774"/>
              <a:ext cx="268240" cy="5633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6971" y="21600"/>
                  </a:moveTo>
                  <a:cubicBezTo>
                    <a:pt x="21600" y="21600"/>
                    <a:pt x="21600" y="21600"/>
                    <a:pt x="21600" y="21600"/>
                  </a:cubicBezTo>
                  <a:cubicBezTo>
                    <a:pt x="13886" y="14644"/>
                    <a:pt x="6943" y="7322"/>
                    <a:pt x="0" y="0"/>
                  </a:cubicBezTo>
                  <a:cubicBezTo>
                    <a:pt x="4629" y="7322"/>
                    <a:pt x="10029" y="14644"/>
                    <a:pt x="16971" y="2160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88" name="Freeform 33"/>
            <p:cNvSpPr/>
            <p:nvPr/>
          </p:nvSpPr>
          <p:spPr>
            <a:xfrm>
              <a:off x="950333" y="8216831"/>
              <a:ext cx="164778" cy="102314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082" y="10901"/>
                  </a:moveTo>
                  <a:cubicBezTo>
                    <a:pt x="10165" y="14535"/>
                    <a:pt x="16518" y="17966"/>
                    <a:pt x="21600" y="21600"/>
                  </a:cubicBezTo>
                  <a:cubicBezTo>
                    <a:pt x="17788" y="17361"/>
                    <a:pt x="15247" y="13121"/>
                    <a:pt x="12706" y="8882"/>
                  </a:cubicBezTo>
                  <a:cubicBezTo>
                    <a:pt x="12706" y="8882"/>
                    <a:pt x="11435" y="8680"/>
                    <a:pt x="11435" y="8680"/>
                  </a:cubicBezTo>
                  <a:cubicBezTo>
                    <a:pt x="7624" y="5854"/>
                    <a:pt x="3812" y="2826"/>
                    <a:pt x="0" y="0"/>
                  </a:cubicBezTo>
                  <a:cubicBezTo>
                    <a:pt x="0" y="404"/>
                    <a:pt x="0" y="1009"/>
                    <a:pt x="0" y="1615"/>
                  </a:cubicBezTo>
                  <a:cubicBezTo>
                    <a:pt x="1271" y="4643"/>
                    <a:pt x="3812" y="7873"/>
                    <a:pt x="5082" y="10901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89" name="Freeform 34"/>
            <p:cNvSpPr/>
            <p:nvPr/>
          </p:nvSpPr>
          <p:spPr>
            <a:xfrm>
              <a:off x="1893003" y="6293170"/>
              <a:ext cx="2820345" cy="54337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88" y="21030"/>
                  </a:moveTo>
                  <a:cubicBezTo>
                    <a:pt x="661" y="19052"/>
                    <a:pt x="1396" y="17037"/>
                    <a:pt x="2571" y="15097"/>
                  </a:cubicBezTo>
                  <a:cubicBezTo>
                    <a:pt x="3747" y="13196"/>
                    <a:pt x="5363" y="11332"/>
                    <a:pt x="7273" y="9583"/>
                  </a:cubicBezTo>
                  <a:cubicBezTo>
                    <a:pt x="9110" y="7796"/>
                    <a:pt x="11314" y="6123"/>
                    <a:pt x="13739" y="4525"/>
                  </a:cubicBezTo>
                  <a:cubicBezTo>
                    <a:pt x="14914" y="3727"/>
                    <a:pt x="16163" y="2928"/>
                    <a:pt x="17486" y="2206"/>
                  </a:cubicBezTo>
                  <a:cubicBezTo>
                    <a:pt x="18147" y="1825"/>
                    <a:pt x="18808" y="1445"/>
                    <a:pt x="19469" y="1065"/>
                  </a:cubicBezTo>
                  <a:cubicBezTo>
                    <a:pt x="20131" y="723"/>
                    <a:pt x="20865" y="342"/>
                    <a:pt x="21600" y="0"/>
                  </a:cubicBezTo>
                  <a:cubicBezTo>
                    <a:pt x="21527" y="0"/>
                    <a:pt x="21527" y="0"/>
                    <a:pt x="21527" y="0"/>
                  </a:cubicBezTo>
                  <a:cubicBezTo>
                    <a:pt x="20792" y="342"/>
                    <a:pt x="20057" y="685"/>
                    <a:pt x="19396" y="1027"/>
                  </a:cubicBezTo>
                  <a:cubicBezTo>
                    <a:pt x="18735" y="1407"/>
                    <a:pt x="18073" y="1787"/>
                    <a:pt x="17412" y="2130"/>
                  </a:cubicBezTo>
                  <a:cubicBezTo>
                    <a:pt x="16016" y="2890"/>
                    <a:pt x="14767" y="3651"/>
                    <a:pt x="13592" y="4449"/>
                  </a:cubicBezTo>
                  <a:cubicBezTo>
                    <a:pt x="11094" y="6046"/>
                    <a:pt x="8890" y="7720"/>
                    <a:pt x="6980" y="9469"/>
                  </a:cubicBezTo>
                  <a:cubicBezTo>
                    <a:pt x="4996" y="11256"/>
                    <a:pt x="3380" y="13120"/>
                    <a:pt x="2204" y="15059"/>
                  </a:cubicBezTo>
                  <a:cubicBezTo>
                    <a:pt x="955" y="16923"/>
                    <a:pt x="220" y="18900"/>
                    <a:pt x="0" y="20877"/>
                  </a:cubicBezTo>
                  <a:cubicBezTo>
                    <a:pt x="220" y="21106"/>
                    <a:pt x="367" y="21334"/>
                    <a:pt x="514" y="21600"/>
                  </a:cubicBezTo>
                  <a:cubicBezTo>
                    <a:pt x="514" y="21410"/>
                    <a:pt x="514" y="21220"/>
                    <a:pt x="588" y="2103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90" name="Freeform 35"/>
            <p:cNvSpPr/>
            <p:nvPr/>
          </p:nvSpPr>
          <p:spPr>
            <a:xfrm>
              <a:off x="2092266" y="13202253"/>
              <a:ext cx="241418" cy="50582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4320" y="7336"/>
                    <a:pt x="10368" y="14672"/>
                    <a:pt x="16416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3824" y="14672"/>
                    <a:pt x="6912" y="7336"/>
                    <a:pt x="0" y="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91" name="Freeform 36"/>
            <p:cNvSpPr/>
            <p:nvPr/>
          </p:nvSpPr>
          <p:spPr>
            <a:xfrm>
              <a:off x="1893003" y="11795912"/>
              <a:ext cx="275904" cy="13488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cubicBezTo>
                    <a:pt x="0" y="4596"/>
                    <a:pt x="1490" y="9191"/>
                    <a:pt x="5214" y="13634"/>
                  </a:cubicBezTo>
                  <a:cubicBezTo>
                    <a:pt x="8193" y="15013"/>
                    <a:pt x="10428" y="16545"/>
                    <a:pt x="13407" y="17923"/>
                  </a:cubicBezTo>
                  <a:cubicBezTo>
                    <a:pt x="16386" y="19149"/>
                    <a:pt x="18621" y="20374"/>
                    <a:pt x="21600" y="21600"/>
                  </a:cubicBezTo>
                  <a:cubicBezTo>
                    <a:pt x="20855" y="21294"/>
                    <a:pt x="20855" y="20987"/>
                    <a:pt x="20110" y="20681"/>
                  </a:cubicBezTo>
                  <a:cubicBezTo>
                    <a:pt x="11917" y="15013"/>
                    <a:pt x="7448" y="9191"/>
                    <a:pt x="5959" y="3370"/>
                  </a:cubicBezTo>
                  <a:cubicBezTo>
                    <a:pt x="5214" y="2757"/>
                    <a:pt x="3724" y="2298"/>
                    <a:pt x="2979" y="1685"/>
                  </a:cubicBezTo>
                  <a:cubicBezTo>
                    <a:pt x="1490" y="1072"/>
                    <a:pt x="745" y="460"/>
                    <a:pt x="0" y="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92" name="Freeform 37"/>
            <p:cNvSpPr/>
            <p:nvPr/>
          </p:nvSpPr>
          <p:spPr>
            <a:xfrm>
              <a:off x="1893003" y="11546831"/>
              <a:ext cx="76641" cy="45600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1700"/>
                  </a:moveTo>
                  <a:cubicBezTo>
                    <a:pt x="2700" y="13050"/>
                    <a:pt x="5400" y="14850"/>
                    <a:pt x="10800" y="16650"/>
                  </a:cubicBezTo>
                  <a:cubicBezTo>
                    <a:pt x="13500" y="18450"/>
                    <a:pt x="18900" y="19800"/>
                    <a:pt x="21600" y="21600"/>
                  </a:cubicBezTo>
                  <a:cubicBezTo>
                    <a:pt x="18900" y="17100"/>
                    <a:pt x="18900" y="12600"/>
                    <a:pt x="18900" y="8550"/>
                  </a:cubicBezTo>
                  <a:cubicBezTo>
                    <a:pt x="13500" y="5400"/>
                    <a:pt x="8100" y="2700"/>
                    <a:pt x="0" y="0"/>
                  </a:cubicBezTo>
                  <a:cubicBezTo>
                    <a:pt x="0" y="450"/>
                    <a:pt x="0" y="1350"/>
                    <a:pt x="0" y="1800"/>
                  </a:cubicBezTo>
                  <a:cubicBezTo>
                    <a:pt x="0" y="4950"/>
                    <a:pt x="0" y="8550"/>
                    <a:pt x="0" y="11700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  <p:sp>
          <p:nvSpPr>
            <p:cNvPr id="193" name="Freeform 38"/>
            <p:cNvSpPr/>
            <p:nvPr/>
          </p:nvSpPr>
          <p:spPr>
            <a:xfrm>
              <a:off x="1958148" y="12646614"/>
              <a:ext cx="421520" cy="106146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5400" y="5449"/>
                  </a:moveTo>
                  <a:cubicBezTo>
                    <a:pt x="3436" y="3697"/>
                    <a:pt x="1964" y="1751"/>
                    <a:pt x="0" y="0"/>
                  </a:cubicBezTo>
                  <a:cubicBezTo>
                    <a:pt x="1473" y="3114"/>
                    <a:pt x="3436" y="6422"/>
                    <a:pt x="5400" y="9535"/>
                  </a:cubicBezTo>
                  <a:cubicBezTo>
                    <a:pt x="5891" y="10119"/>
                    <a:pt x="6382" y="10703"/>
                    <a:pt x="6873" y="11286"/>
                  </a:cubicBezTo>
                  <a:cubicBezTo>
                    <a:pt x="10800" y="14789"/>
                    <a:pt x="14727" y="18292"/>
                    <a:pt x="19145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17182" y="17903"/>
                    <a:pt x="13745" y="14011"/>
                    <a:pt x="10800" y="10119"/>
                  </a:cubicBezTo>
                  <a:cubicBezTo>
                    <a:pt x="8836" y="8562"/>
                    <a:pt x="7364" y="7005"/>
                    <a:pt x="5400" y="5449"/>
                  </a:cubicBezTo>
                  <a:close/>
                </a:path>
              </a:pathLst>
            </a:custGeom>
            <a:solidFill>
              <a:srgbClr val="766F54"/>
            </a:solidFill>
            <a:ln w="12700" cap="flat">
              <a:noFill/>
              <a:miter lim="400000"/>
            </a:ln>
            <a:effectLst/>
          </p:spPr>
          <p:txBody>
            <a:bodyPr wrap="square" lIns="91439" tIns="91439" rIns="91439" bIns="91439" numCol="1" anchor="t">
              <a:noAutofit/>
            </a:bodyPr>
            <a:lstStyle/>
            <a:p>
              <a:pPr defTabSz="914400">
                <a:lnSpc>
                  <a:spcPct val="100000"/>
                </a:lnSpc>
                <a:spcBef>
                  <a:spcPts val="0"/>
                </a:spcBef>
                <a:defRPr sz="3600">
                  <a:latin typeface="Century Gothic"/>
                  <a:ea typeface="Century Gothic"/>
                  <a:cs typeface="Century Gothic"/>
                  <a:sym typeface="Century Gothic"/>
                </a:defRPr>
              </a:pPr>
            </a:p>
          </p:txBody>
        </p:sp>
      </p:grpSp>
      <p:sp>
        <p:nvSpPr>
          <p:cNvPr id="195" name="Rectangle 6"/>
          <p:cNvSpPr/>
          <p:nvPr/>
        </p:nvSpPr>
        <p:spPr>
          <a:xfrm>
            <a:off x="-1" y="0"/>
            <a:ext cx="365762" cy="13716000"/>
          </a:xfrm>
          <a:prstGeom prst="rect">
            <a:avLst/>
          </a:prstGeom>
          <a:solidFill>
            <a:srgbClr val="766F54"/>
          </a:solidFill>
          <a:ln w="12700">
            <a:miter lim="400000"/>
          </a:ln>
        </p:spPr>
        <p:txBody>
          <a:bodyPr tIns="91439" bIns="91439"/>
          <a:lstStyle/>
          <a:p>
            <a:pPr defTabSz="914400">
              <a:lnSpc>
                <a:spcPct val="100000"/>
              </a:lnSpc>
              <a:spcBef>
                <a:spcPts val="0"/>
              </a:spcBef>
              <a:defRPr sz="360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</a:p>
        </p:txBody>
      </p:sp>
      <p:sp>
        <p:nvSpPr>
          <p:cNvPr id="196" name="Başlık Metni"/>
          <p:cNvSpPr txBox="1"/>
          <p:nvPr>
            <p:ph type="title"/>
          </p:nvPr>
        </p:nvSpPr>
        <p:spPr>
          <a:xfrm>
            <a:off x="5178426" y="5029200"/>
            <a:ext cx="17830799" cy="4525563"/>
          </a:xfrm>
          <a:prstGeom prst="rect">
            <a:avLst/>
          </a:prstGeom>
        </p:spPr>
        <p:txBody>
          <a:bodyPr lIns="91439" tIns="91439" rIns="91439" bIns="91439" anchor="b"/>
          <a:lstStyle>
            <a:lvl1pPr defTabSz="914400">
              <a:lnSpc>
                <a:spcPct val="100000"/>
              </a:lnSpc>
              <a:defRPr b="0" spc="0" sz="10800">
                <a:solidFill>
                  <a:srgbClr val="26262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</a:lstStyle>
          <a:p>
            <a:pPr/>
            <a:r>
              <a:t>Başlık Metni</a:t>
            </a:r>
          </a:p>
        </p:txBody>
      </p:sp>
      <p:sp>
        <p:nvSpPr>
          <p:cNvPr id="197" name="Gövde Düzeyi Bir…"/>
          <p:cNvSpPr txBox="1"/>
          <p:nvPr>
            <p:ph type="body" sz="quarter" idx="1"/>
          </p:nvPr>
        </p:nvSpPr>
        <p:spPr>
          <a:xfrm>
            <a:off x="5178426" y="9554757"/>
            <a:ext cx="17830799" cy="2252567"/>
          </a:xfrm>
          <a:prstGeom prst="rect">
            <a:avLst/>
          </a:prstGeom>
        </p:spPr>
        <p:txBody>
          <a:bodyPr lIns="91439" tIns="91439" rIns="91439" bIns="91439"/>
          <a:lstStyle>
            <a:lvl1pPr marL="0" indent="0" defTabSz="914400">
              <a:lnSpc>
                <a:spcPct val="100000"/>
              </a:lnSpc>
              <a:spcBef>
                <a:spcPts val="2000"/>
              </a:spcBef>
              <a:buSzTx/>
              <a:buNone/>
              <a:defRPr sz="36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0" indent="457200" defTabSz="914400">
              <a:lnSpc>
                <a:spcPct val="100000"/>
              </a:lnSpc>
              <a:spcBef>
                <a:spcPts val="2000"/>
              </a:spcBef>
              <a:buSzTx/>
              <a:buNone/>
              <a:defRPr sz="36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0" indent="914400" defTabSz="914400">
              <a:lnSpc>
                <a:spcPct val="100000"/>
              </a:lnSpc>
              <a:spcBef>
                <a:spcPts val="2000"/>
              </a:spcBef>
              <a:buSzTx/>
              <a:buNone/>
              <a:defRPr sz="36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0" indent="1371600" defTabSz="914400">
              <a:lnSpc>
                <a:spcPct val="100000"/>
              </a:lnSpc>
              <a:spcBef>
                <a:spcPts val="2000"/>
              </a:spcBef>
              <a:buSzTx/>
              <a:buNone/>
              <a:defRPr sz="36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0" indent="1828800" defTabSz="914400">
              <a:lnSpc>
                <a:spcPct val="100000"/>
              </a:lnSpc>
              <a:spcBef>
                <a:spcPts val="2000"/>
              </a:spcBef>
              <a:buSzTx/>
              <a:buNone/>
              <a:defRPr sz="3600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</a:lstStyle>
          <a:p>
            <a:pPr/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198" name="Freeform 6"/>
          <p:cNvSpPr/>
          <p:nvPr/>
        </p:nvSpPr>
        <p:spPr>
          <a:xfrm>
            <a:off x="-1" y="8647620"/>
            <a:ext cx="3484616" cy="155717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71" h="21600" fill="norm" stroke="1" extrusionOk="0">
                <a:moveTo>
                  <a:pt x="16665" y="21600"/>
                </a:moveTo>
                <a:cubicBezTo>
                  <a:pt x="16839" y="21600"/>
                  <a:pt x="16955" y="21470"/>
                  <a:pt x="17013" y="21340"/>
                </a:cubicBezTo>
                <a:cubicBezTo>
                  <a:pt x="17013" y="21210"/>
                  <a:pt x="17071" y="21210"/>
                  <a:pt x="17071" y="21210"/>
                </a:cubicBezTo>
                <a:cubicBezTo>
                  <a:pt x="21484" y="11320"/>
                  <a:pt x="21484" y="11320"/>
                  <a:pt x="21484" y="11320"/>
                </a:cubicBezTo>
                <a:cubicBezTo>
                  <a:pt x="21600" y="11060"/>
                  <a:pt x="21600" y="10540"/>
                  <a:pt x="21484" y="10149"/>
                </a:cubicBezTo>
                <a:cubicBezTo>
                  <a:pt x="17071" y="390"/>
                  <a:pt x="17071" y="390"/>
                  <a:pt x="17071" y="390"/>
                </a:cubicBezTo>
                <a:cubicBezTo>
                  <a:pt x="17071" y="260"/>
                  <a:pt x="17013" y="260"/>
                  <a:pt x="17013" y="260"/>
                </a:cubicBezTo>
                <a:cubicBezTo>
                  <a:pt x="16955" y="130"/>
                  <a:pt x="16839" y="0"/>
                  <a:pt x="16665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21600"/>
                  <a:pt x="0" y="21600"/>
                  <a:pt x="0" y="21600"/>
                </a:cubicBezTo>
                <a:lnTo>
                  <a:pt x="16665" y="21600"/>
                </a:lnTo>
                <a:close/>
              </a:path>
            </a:pathLst>
          </a:custGeom>
          <a:solidFill>
            <a:srgbClr val="A53010"/>
          </a:solidFill>
          <a:ln w="12700">
            <a:miter lim="400000"/>
          </a:ln>
        </p:spPr>
        <p:txBody>
          <a:bodyPr tIns="91439" bIns="91439"/>
          <a:lstStyle/>
          <a:p>
            <a:pPr defTabSz="914400">
              <a:lnSpc>
                <a:spcPct val="100000"/>
              </a:lnSpc>
              <a:spcBef>
                <a:spcPts val="0"/>
              </a:spcBef>
              <a:defRPr sz="3600">
                <a:latin typeface="Century Gothic"/>
                <a:ea typeface="Century Gothic"/>
                <a:cs typeface="Century Gothic"/>
                <a:sym typeface="Century Gothic"/>
              </a:defRPr>
            </a:pPr>
          </a:p>
        </p:txBody>
      </p:sp>
      <p:sp>
        <p:nvSpPr>
          <p:cNvPr id="199" name="Slayt Numarası"/>
          <p:cNvSpPr txBox="1"/>
          <p:nvPr>
            <p:ph type="sldNum" sz="quarter" idx="2"/>
          </p:nvPr>
        </p:nvSpPr>
        <p:spPr>
          <a:xfrm>
            <a:off x="1864511" y="9021615"/>
            <a:ext cx="758648" cy="805181"/>
          </a:xfrm>
          <a:prstGeom prst="rect">
            <a:avLst/>
          </a:prstGeom>
        </p:spPr>
        <p:txBody>
          <a:bodyPr lIns="91439" tIns="91439" rIns="91439" bIns="91439" anchor="ctr"/>
          <a:lstStyle>
            <a:lvl1pPr algn="r" defTabSz="914400">
              <a:defRPr sz="4000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aşlık ve Fotoğ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Avokadolar ve misket limonları"/>
          <p:cNvSpPr/>
          <p:nvPr>
            <p:ph type="pic" idx="21"/>
          </p:nvPr>
        </p:nvSpPr>
        <p:spPr>
          <a:xfrm>
            <a:off x="-1155700" y="-1295400"/>
            <a:ext cx="26746200" cy="1601893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2" name="Sunu Başlığı"/>
          <p:cNvSpPr txBox="1"/>
          <p:nvPr>
            <p:ph type="title" hasCustomPrompt="1"/>
          </p:nvPr>
        </p:nvSpPr>
        <p:spPr>
          <a:xfrm>
            <a:off x="1206500" y="7124700"/>
            <a:ext cx="21971000" cy="4648200"/>
          </a:xfrm>
          <a:prstGeom prst="rect">
            <a:avLst/>
          </a:prstGeom>
        </p:spPr>
        <p:txBody>
          <a:bodyPr anchor="b"/>
          <a:lstStyle>
            <a:lvl1pPr>
              <a:defRPr spc="-232" sz="11600"/>
            </a:lvl1pPr>
          </a:lstStyle>
          <a:p>
            <a:pPr/>
            <a:r>
              <a:t>Sunu Başlığı</a:t>
            </a:r>
          </a:p>
        </p:txBody>
      </p:sp>
      <p:sp>
        <p:nvSpPr>
          <p:cNvPr id="23" name="Yazar ve Tarih"/>
          <p:cNvSpPr txBox="1"/>
          <p:nvPr>
            <p:ph type="body" sz="quarter" idx="22" hasCustomPrompt="1"/>
          </p:nvPr>
        </p:nvSpPr>
        <p:spPr>
          <a:xfrm>
            <a:off x="1207690" y="1106137"/>
            <a:ext cx="21968621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Yazar ve Tarih</a:t>
            </a:r>
          </a:p>
        </p:txBody>
      </p:sp>
      <p:sp>
        <p:nvSpPr>
          <p:cNvPr id="24" name="Gövde Düzeyi Bir…"/>
          <p:cNvSpPr txBox="1"/>
          <p:nvPr>
            <p:ph type="body" sz="quarter" idx="1" hasCustomPrompt="1"/>
          </p:nvPr>
        </p:nvSpPr>
        <p:spPr>
          <a:xfrm>
            <a:off x="1206500" y="11609910"/>
            <a:ext cx="21971000" cy="1116952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Sunu Alt Başlığı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5" name="Slayt Numarası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lternatif Başlık ve Fotoğ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omon balığı çöreği, salata ve humus ile dolu kâse"/>
          <p:cNvSpPr/>
          <p:nvPr>
            <p:ph type="pic" idx="21"/>
          </p:nvPr>
        </p:nvSpPr>
        <p:spPr>
          <a:xfrm>
            <a:off x="10972800" y="-203200"/>
            <a:ext cx="12144837" cy="141351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3" name="Slayt Başlığı"/>
          <p:cNvSpPr txBox="1"/>
          <p:nvPr>
            <p:ph type="title" hasCustomPrompt="1"/>
          </p:nvPr>
        </p:nvSpPr>
        <p:spPr>
          <a:xfrm>
            <a:off x="1206500" y="1270000"/>
            <a:ext cx="9779000" cy="5882273"/>
          </a:xfrm>
          <a:prstGeom prst="rect">
            <a:avLst/>
          </a:prstGeom>
        </p:spPr>
        <p:txBody>
          <a:bodyPr anchor="b"/>
          <a:lstStyle/>
          <a:p>
            <a:pPr/>
            <a:r>
              <a:t>Slayt Başlığı</a:t>
            </a:r>
          </a:p>
        </p:txBody>
      </p:sp>
      <p:sp>
        <p:nvSpPr>
          <p:cNvPr id="34" name="Gövde Düzeyi Bir…"/>
          <p:cNvSpPr txBox="1"/>
          <p:nvPr>
            <p:ph type="body" sz="quarter" idx="1" hasCustomPrompt="1"/>
          </p:nvPr>
        </p:nvSpPr>
        <p:spPr>
          <a:xfrm>
            <a:off x="1206500" y="7060576"/>
            <a:ext cx="9779000" cy="5385424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Slayt Alt Başlığı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5" name="Slayt Numarası"/>
          <p:cNvSpPr txBox="1"/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aşlık ve Madde İşaretle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ayt Başlığı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Slayt Başlığı</a:t>
            </a:r>
          </a:p>
        </p:txBody>
      </p:sp>
      <p:sp>
        <p:nvSpPr>
          <p:cNvPr id="43" name="Slayt Alt Başlığı"/>
          <p:cNvSpPr txBox="1"/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Slayt Alt Başlığı</a:t>
            </a:r>
          </a:p>
        </p:txBody>
      </p:sp>
      <p:sp>
        <p:nvSpPr>
          <p:cNvPr id="44" name="Gövde Düzeyi Bir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Slayt madde işareti metni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5" name="Slayt Numarası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Madde İşaretle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övde Düzeyi Bir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1098550"/>
          <a:lstStyle/>
          <a:p>
            <a:pPr/>
            <a:r>
              <a:t>Slayt madde işareti metni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3" name="Slayt Numarası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aşlık, Maddeler ve Fotoğ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layt Alt Başlığı"/>
          <p:cNvSpPr txBox="1"/>
          <p:nvPr>
            <p:ph type="body" sz="quarter" idx="21" hasCustomPrompt="1"/>
          </p:nvPr>
        </p:nvSpPr>
        <p:spPr>
          <a:xfrm>
            <a:off x="1206500" y="2372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Slayt Alt Başlığı</a:t>
            </a:r>
          </a:p>
        </p:txBody>
      </p:sp>
      <p:sp>
        <p:nvSpPr>
          <p:cNvPr id="61" name="Gövde Düzeyi Bir…"/>
          <p:cNvSpPr txBox="1"/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pPr/>
            <a:r>
              <a:t>Slayt madde işareti metni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2" name="Maydanozlu tereyağı, kavrulmuş fındık ve rendelenmiş parmesan peyniriyle bir kâse pappardelle makarna"/>
          <p:cNvSpPr/>
          <p:nvPr>
            <p:ph type="pic" idx="22"/>
          </p:nvPr>
        </p:nvSpPr>
        <p:spPr>
          <a:xfrm>
            <a:off x="12192000" y="-407266"/>
            <a:ext cx="10916874" cy="1455583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3" name="Slayt Başlığı"/>
          <p:cNvSpPr txBox="1"/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pPr/>
            <a:r>
              <a:t>Slayt Başlığı</a:t>
            </a:r>
          </a:p>
        </p:txBody>
      </p:sp>
      <p:sp>
        <p:nvSpPr>
          <p:cNvPr id="64" name="Slayt Numarası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aşlık, Maddeler ve Küçük Canlı 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layt Alt Başlığı"/>
          <p:cNvSpPr txBox="1"/>
          <p:nvPr>
            <p:ph type="body" sz="quarter" idx="21" hasCustomPrompt="1"/>
          </p:nvPr>
        </p:nvSpPr>
        <p:spPr>
          <a:xfrm>
            <a:off x="1206500" y="2372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Slayt Alt Başlığı</a:t>
            </a:r>
          </a:p>
        </p:txBody>
      </p:sp>
      <p:sp>
        <p:nvSpPr>
          <p:cNvPr id="72" name="Gövde Düzeyi Bir…"/>
          <p:cNvSpPr txBox="1"/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pPr/>
            <a:r>
              <a:t>Slayt madde işareti metni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73" name="Slayt Başlığı"/>
          <p:cNvSpPr txBox="1"/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pPr/>
            <a:r>
              <a:t>Slayt Başlığı</a:t>
            </a:r>
          </a:p>
        </p:txBody>
      </p:sp>
      <p:sp>
        <p:nvSpPr>
          <p:cNvPr id="74" name="Slayt Numarası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aşlık, Maddeler ve Büyük Canlı 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layt Alt Başlığı"/>
          <p:cNvSpPr txBox="1"/>
          <p:nvPr>
            <p:ph type="body" sz="quarter" idx="21" hasCustomPrompt="1"/>
          </p:nvPr>
        </p:nvSpPr>
        <p:spPr>
          <a:xfrm>
            <a:off x="1206500" y="2372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Slayt Alt Başlığı</a:t>
            </a:r>
          </a:p>
        </p:txBody>
      </p:sp>
      <p:sp>
        <p:nvSpPr>
          <p:cNvPr id="82" name="Gövde Düzeyi Bir…"/>
          <p:cNvSpPr txBox="1"/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pPr/>
            <a:r>
              <a:t>Slayt madde işareti metni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83" name="Slayt Başlığı"/>
          <p:cNvSpPr txBox="1"/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pPr/>
            <a:r>
              <a:t>Slayt Başlığı</a:t>
            </a:r>
          </a:p>
        </p:txBody>
      </p:sp>
      <p:sp>
        <p:nvSpPr>
          <p:cNvPr id="84" name="Slayt Numarası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ölü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Bölüm Başlığı"/>
          <p:cNvSpPr txBox="1"/>
          <p:nvPr>
            <p:ph type="title" hasCustomPrompt="1"/>
          </p:nvPr>
        </p:nvSpPr>
        <p:spPr>
          <a:xfrm>
            <a:off x="1206496" y="4533900"/>
            <a:ext cx="21971004" cy="4648200"/>
          </a:xfrm>
          <a:prstGeom prst="rect">
            <a:avLst/>
          </a:prstGeom>
        </p:spPr>
        <p:txBody>
          <a:bodyPr anchor="ctr"/>
          <a:lstStyle>
            <a:lvl1pPr>
              <a:defRPr b="0"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Bölüm Başlığı</a:t>
            </a:r>
          </a:p>
        </p:txBody>
      </p:sp>
      <p:sp>
        <p:nvSpPr>
          <p:cNvPr id="92" name="Slayt Numarası"/>
          <p:cNvSpPr txBox="1"/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Relationship Id="rId17" Type="http://schemas.openxmlformats.org/officeDocument/2006/relationships/slideLayout" Target="../slideLayouts/slideLayout16.xml"/><Relationship Id="rId18" Type="http://schemas.openxmlformats.org/officeDocument/2006/relationships/slideLayout" Target="../slideLayouts/slideLayout17.xml"/><Relationship Id="rId19" Type="http://schemas.openxmlformats.org/officeDocument/2006/relationships/slideLayout" Target="../slideLayouts/slideLayout18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Başlığı"/>
          <p:cNvSpPr txBox="1"/>
          <p:nvPr>
            <p:ph type="title" hasCustomPrompt="1"/>
          </p:nvPr>
        </p:nvSpPr>
        <p:spPr>
          <a:xfrm>
            <a:off x="1206500" y="1079500"/>
            <a:ext cx="21971000" cy="1433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Slayt Başlığı</a:t>
            </a:r>
          </a:p>
        </p:txBody>
      </p:sp>
      <p:sp>
        <p:nvSpPr>
          <p:cNvPr id="3" name="Gövde Düzeyi Bir…"/>
          <p:cNvSpPr txBox="1"/>
          <p:nvPr>
            <p:ph type="body" idx="1" hasCustomPrompt="1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Slayt madde işareti metni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" name="Slayt Numarası"/>
          <p:cNvSpPr txBox="1"/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algn="ctr" defTabSz="584200">
              <a:lnSpc>
                <a:spcPct val="100000"/>
              </a:lnSpc>
              <a:spcBef>
                <a:spcPts val="0"/>
              </a:spcBef>
              <a:defRPr sz="1800"/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</p:sldLayoutIdLst>
  <p:transition xmlns:p14="http://schemas.microsoft.com/office/powerpoint/2010/main" spd="med" advClick="1"/>
  <p:txStyles>
    <p:titleStyle>
      <a:lvl1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609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1219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1828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2438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30480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3657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4267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4876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5486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chart" Target="../charts/chart1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chart" Target="../charts/chart2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chart" Target="../charts/chart3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chart" Target="../charts/chart4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chart" Target="../charts/chart5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chart" Target="../charts/chart6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8" name="Resim 4" descr="Resim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12189410"/>
            <a:ext cx="24384000" cy="1526591"/>
          </a:xfrm>
          <a:prstGeom prst="rect">
            <a:avLst/>
          </a:prstGeom>
          <a:ln w="12700">
            <a:miter lim="400000"/>
          </a:ln>
        </p:spPr>
      </p:pic>
      <p:pic>
        <p:nvPicPr>
          <p:cNvPr id="209" name="Resim 6" descr="Resim 6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0" y="0"/>
            <a:ext cx="24384000" cy="1673376"/>
          </a:xfrm>
          <a:prstGeom prst="rect">
            <a:avLst/>
          </a:prstGeom>
          <a:ln w="12700">
            <a:miter lim="400000"/>
          </a:ln>
        </p:spPr>
      </p:pic>
      <p:sp>
        <p:nvSpPr>
          <p:cNvPr id="210" name="Slayt Numarası Yer Tutucusu 7"/>
          <p:cNvSpPr txBox="1"/>
          <p:nvPr>
            <p:ph type="sldNum" sz="quarter" idx="2"/>
          </p:nvPr>
        </p:nvSpPr>
        <p:spPr>
          <a:xfrm>
            <a:off x="2146044" y="9021615"/>
            <a:ext cx="477115" cy="8051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211" name="Metin kutusu 5"/>
          <p:cNvSpPr txBox="1"/>
          <p:nvPr/>
        </p:nvSpPr>
        <p:spPr>
          <a:xfrm>
            <a:off x="7175634" y="1766655"/>
            <a:ext cx="11829448" cy="33638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>
            <a:spAutoFit/>
          </a:bodyPr>
          <a:lstStyle/>
          <a:p>
            <a:pPr defTabSz="914400">
              <a:lnSpc>
                <a:spcPct val="100000"/>
              </a:lnSpc>
              <a:spcBef>
                <a:spcPts val="0"/>
              </a:spcBef>
              <a:defRPr b="1" sz="36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defTabSz="914400">
              <a:lnSpc>
                <a:spcPct val="100000"/>
              </a:lnSpc>
              <a:spcBef>
                <a:spcPts val="0"/>
              </a:spcBef>
              <a:defRPr b="1" sz="36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defTabSz="914400">
              <a:lnSpc>
                <a:spcPct val="100000"/>
              </a:lnSpc>
              <a:spcBef>
                <a:spcPts val="0"/>
              </a:spcBef>
              <a:defRPr b="1" sz="36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defTabSz="914400">
              <a:lnSpc>
                <a:spcPct val="100000"/>
              </a:lnSpc>
              <a:spcBef>
                <a:spcPts val="0"/>
              </a:spcBef>
              <a:defRPr b="1" sz="36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defTabSz="914400">
              <a:lnSpc>
                <a:spcPct val="100000"/>
              </a:lnSpc>
              <a:spcBef>
                <a:spcPts val="0"/>
              </a:spcBef>
              <a:defRPr b="1" sz="3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Grafik 2. İngilizce/Bilimsel Hazırlık Öğrenci Sayıları</a:t>
            </a:r>
          </a:p>
        </p:txBody>
      </p:sp>
      <p:graphicFrame>
        <p:nvGraphicFramePr>
          <p:cNvPr id="212" name="Grafik 8"/>
          <p:cNvGraphicFramePr/>
          <p:nvPr/>
        </p:nvGraphicFramePr>
        <p:xfrm>
          <a:off x="3852814" y="4653709"/>
          <a:ext cx="18426726" cy="7132688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4"/>
          </a:graphicData>
        </a:graphic>
      </p:graphicFrame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4" name="Resim 4" descr="Resim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12189410"/>
            <a:ext cx="24384000" cy="1526591"/>
          </a:xfrm>
          <a:prstGeom prst="rect">
            <a:avLst/>
          </a:prstGeom>
          <a:ln w="12700">
            <a:miter lim="400000"/>
          </a:ln>
        </p:spPr>
      </p:pic>
      <p:pic>
        <p:nvPicPr>
          <p:cNvPr id="215" name="Resim 6" descr="Resim 6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0" y="0"/>
            <a:ext cx="24384000" cy="1673376"/>
          </a:xfrm>
          <a:prstGeom prst="rect">
            <a:avLst/>
          </a:prstGeom>
          <a:ln w="12700">
            <a:miter lim="400000"/>
          </a:ln>
        </p:spPr>
      </p:pic>
      <p:sp>
        <p:nvSpPr>
          <p:cNvPr id="216" name="Slayt Numarası Yer Tutucusu 7"/>
          <p:cNvSpPr txBox="1"/>
          <p:nvPr>
            <p:ph type="sldNum" sz="quarter" idx="2"/>
          </p:nvPr>
        </p:nvSpPr>
        <p:spPr>
          <a:xfrm>
            <a:off x="2146044" y="9021615"/>
            <a:ext cx="477115" cy="8051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217" name="Metin kutusu 8"/>
          <p:cNvSpPr txBox="1"/>
          <p:nvPr/>
        </p:nvSpPr>
        <p:spPr>
          <a:xfrm>
            <a:off x="6838748" y="2409386"/>
            <a:ext cx="11579193" cy="12750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>
            <a:spAutoFit/>
          </a:bodyPr>
          <a:lstStyle>
            <a:lvl1pPr defTabSz="914400">
              <a:lnSpc>
                <a:spcPct val="100000"/>
              </a:lnSpc>
              <a:spcBef>
                <a:spcPts val="0"/>
              </a:spcBef>
              <a:defRPr b="1" sz="3600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Grafik 4. Toplam Öğrenci ve Burslu Öğrenci Sayıları</a:t>
            </a:r>
          </a:p>
        </p:txBody>
      </p:sp>
      <p:graphicFrame>
        <p:nvGraphicFramePr>
          <p:cNvPr id="218" name="Grafik 9"/>
          <p:cNvGraphicFramePr/>
          <p:nvPr/>
        </p:nvGraphicFramePr>
        <p:xfrm>
          <a:off x="3716222" y="3308519"/>
          <a:ext cx="17889324" cy="8477878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4"/>
          </a:graphicData>
        </a:graphic>
      </p:graphicFrame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0" name="Resim 4" descr="Resim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12189410"/>
            <a:ext cx="24384000" cy="1526591"/>
          </a:xfrm>
          <a:prstGeom prst="rect">
            <a:avLst/>
          </a:prstGeom>
          <a:ln w="12700">
            <a:miter lim="400000"/>
          </a:ln>
        </p:spPr>
      </p:pic>
      <p:pic>
        <p:nvPicPr>
          <p:cNvPr id="221" name="Resim 6" descr="Resim 6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39337" y="465254"/>
            <a:ext cx="24384001" cy="1673376"/>
          </a:xfrm>
          <a:prstGeom prst="rect">
            <a:avLst/>
          </a:prstGeom>
          <a:ln w="12700">
            <a:miter lim="400000"/>
          </a:ln>
        </p:spPr>
      </p:pic>
      <p:sp>
        <p:nvSpPr>
          <p:cNvPr id="222" name="Slayt Numarası Yer Tutucusu 7"/>
          <p:cNvSpPr txBox="1"/>
          <p:nvPr>
            <p:ph type="sldNum" sz="quarter" idx="2"/>
          </p:nvPr>
        </p:nvSpPr>
        <p:spPr>
          <a:xfrm>
            <a:off x="2146044" y="9021615"/>
            <a:ext cx="477115" cy="8051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223" name="Metin kutusu 5"/>
          <p:cNvSpPr txBox="1"/>
          <p:nvPr/>
        </p:nvSpPr>
        <p:spPr>
          <a:xfrm>
            <a:off x="6865101" y="2518646"/>
            <a:ext cx="12015037" cy="6968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>
            <a:spAutoFit/>
          </a:bodyPr>
          <a:lstStyle>
            <a:lvl1pPr algn="ctr" defTabSz="1828800">
              <a:lnSpc>
                <a:spcPct val="100000"/>
              </a:lnSpc>
              <a:spcBef>
                <a:spcPts val="0"/>
              </a:spcBef>
              <a:defRPr b="1" sz="3600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Tablo 2. Program Bazında Burslu Öğrenci Sayıları</a:t>
            </a:r>
          </a:p>
        </p:txBody>
      </p:sp>
      <p:graphicFrame>
        <p:nvGraphicFramePr>
          <p:cNvPr id="224" name="Tablo 8"/>
          <p:cNvGraphicFramePr/>
          <p:nvPr/>
        </p:nvGraphicFramePr>
        <p:xfrm>
          <a:off x="4373219" y="3571638"/>
          <a:ext cx="17508778" cy="8037271"/>
        </p:xfrm>
        <a:graphic xmlns:a="http://schemas.openxmlformats.org/drawingml/2006/main">
          <a:graphicData uri="http://schemas.openxmlformats.org/drawingml/2006/table">
            <a:tbl>
              <a:tblPr firstCol="0" firstRow="1" lastCol="0" lastRow="0" bandCol="0" bandRow="1" rtl="0">
                <a:tableStyleId>{4C3C2611-4C71-4FC5-86AE-919BDF0F9419}</a:tableStyleId>
              </a:tblPr>
              <a:tblGrid>
                <a:gridCol w="909069"/>
                <a:gridCol w="737973"/>
                <a:gridCol w="719285"/>
                <a:gridCol w="719285"/>
                <a:gridCol w="719285"/>
                <a:gridCol w="719285"/>
                <a:gridCol w="719285"/>
                <a:gridCol w="719285"/>
                <a:gridCol w="719285"/>
                <a:gridCol w="719285"/>
                <a:gridCol w="719285"/>
                <a:gridCol w="719285"/>
                <a:gridCol w="719285"/>
                <a:gridCol w="719285"/>
                <a:gridCol w="719285"/>
                <a:gridCol w="719285"/>
                <a:gridCol w="719285"/>
                <a:gridCol w="719285"/>
                <a:gridCol w="784414"/>
                <a:gridCol w="899782"/>
                <a:gridCol w="899611"/>
                <a:gridCol w="840462"/>
                <a:gridCol w="903501"/>
              </a:tblGrid>
              <a:tr h="2514093">
                <a:tc>
                  <a:txBody>
                    <a:bodyPr/>
                    <a:lstStyle/>
                    <a:p>
                      <a:pPr algn="l" defTabSz="914400">
                        <a:defRPr sz="3600">
                          <a:solidFill>
                            <a:srgbClr val="FFFFFF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76200">
                      <a:solidFill>
                        <a:srgbClr val="FFFFFF"/>
                      </a:solidFill>
                    </a:lnB>
                    <a:solidFill>
                      <a:srgbClr val="A53010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3600">
                          <a:solidFill>
                            <a:srgbClr val="FFFFFF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76200">
                      <a:solidFill>
                        <a:srgbClr val="FFFFFF"/>
                      </a:solidFill>
                    </a:lnB>
                    <a:solidFill>
                      <a:srgbClr val="A5301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  <a:defRPr b="0"/>
                      </a:pPr>
                      <a:r>
                        <a:rPr b="1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BURS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76200">
                      <a:solidFill>
                        <a:srgbClr val="FFFFFF"/>
                      </a:solidFill>
                    </a:lnB>
                    <a:solidFill>
                      <a:srgbClr val="A5301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  <a:defRPr b="0"/>
                      </a:pPr>
                      <a:r>
                        <a:rPr b="1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2021 B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76200">
                      <a:solidFill>
                        <a:srgbClr val="FFFFFF"/>
                      </a:solidFill>
                    </a:lnB>
                    <a:solidFill>
                      <a:srgbClr val="A5301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  <a:defRPr b="0"/>
                      </a:pPr>
                      <a:r>
                        <a:rPr b="1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BURS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76200">
                      <a:solidFill>
                        <a:srgbClr val="FFFFFF"/>
                      </a:solidFill>
                    </a:lnB>
                    <a:solidFill>
                      <a:srgbClr val="A5301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  <a:defRPr b="0"/>
                      </a:pPr>
                      <a:r>
                        <a:rPr b="1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2021 G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76200">
                      <a:solidFill>
                        <a:srgbClr val="FFFFFF"/>
                      </a:solidFill>
                    </a:lnB>
                    <a:solidFill>
                      <a:srgbClr val="A5301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  <a:defRPr b="0"/>
                      </a:pPr>
                      <a:r>
                        <a:rPr b="1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BURS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76200">
                      <a:solidFill>
                        <a:srgbClr val="FFFFFF"/>
                      </a:solidFill>
                    </a:lnB>
                    <a:solidFill>
                      <a:srgbClr val="A5301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  <a:defRPr b="0"/>
                      </a:pPr>
                      <a:r>
                        <a:rPr b="1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2022 B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76200">
                      <a:solidFill>
                        <a:srgbClr val="FFFFFF"/>
                      </a:solidFill>
                    </a:lnB>
                    <a:solidFill>
                      <a:srgbClr val="A5301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  <a:defRPr b="0"/>
                      </a:pPr>
                      <a:r>
                        <a:rPr b="1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BURS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76200">
                      <a:solidFill>
                        <a:srgbClr val="FFFFFF"/>
                      </a:solidFill>
                    </a:lnB>
                    <a:solidFill>
                      <a:srgbClr val="A5301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  <a:defRPr b="0"/>
                      </a:pPr>
                      <a:r>
                        <a:rPr b="1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2022 G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76200">
                      <a:solidFill>
                        <a:srgbClr val="FFFFFF"/>
                      </a:solidFill>
                    </a:lnB>
                    <a:solidFill>
                      <a:srgbClr val="A5301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  <a:defRPr b="0"/>
                      </a:pPr>
                      <a:r>
                        <a:rPr b="1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BURS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76200">
                      <a:solidFill>
                        <a:srgbClr val="FFFFFF"/>
                      </a:solidFill>
                    </a:lnB>
                    <a:solidFill>
                      <a:srgbClr val="A5301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  <a:defRPr b="0"/>
                      </a:pPr>
                      <a:r>
                        <a:rPr b="1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2023B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76200">
                      <a:solidFill>
                        <a:srgbClr val="FFFFFF"/>
                      </a:solidFill>
                    </a:lnB>
                    <a:solidFill>
                      <a:srgbClr val="A5301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  <a:defRPr b="0"/>
                      </a:pPr>
                      <a:r>
                        <a:rPr b="1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BURS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76200">
                      <a:solidFill>
                        <a:srgbClr val="FFFFFF"/>
                      </a:solidFill>
                    </a:lnB>
                    <a:solidFill>
                      <a:srgbClr val="A5301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  <a:defRPr b="0"/>
                      </a:pPr>
                      <a:r>
                        <a:rPr b="1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2023G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76200">
                      <a:solidFill>
                        <a:srgbClr val="FFFFFF"/>
                      </a:solidFill>
                    </a:lnB>
                    <a:solidFill>
                      <a:srgbClr val="A5301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  <a:defRPr b="0"/>
                      </a:pPr>
                      <a:r>
                        <a:rPr b="1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BURS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76200">
                      <a:solidFill>
                        <a:srgbClr val="FFFFFF"/>
                      </a:solidFill>
                    </a:lnB>
                    <a:solidFill>
                      <a:srgbClr val="A5301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  <a:defRPr b="0"/>
                      </a:pPr>
                      <a:r>
                        <a:rPr b="1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2024B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76200">
                      <a:solidFill>
                        <a:srgbClr val="FFFFFF"/>
                      </a:solidFill>
                    </a:lnB>
                    <a:solidFill>
                      <a:srgbClr val="A5301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  <a:defRPr b="0"/>
                      </a:pPr>
                      <a:r>
                        <a:rPr b="1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BURS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76200">
                      <a:solidFill>
                        <a:srgbClr val="FFFFFF"/>
                      </a:solidFill>
                    </a:lnB>
                    <a:solidFill>
                      <a:srgbClr val="A5301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  <a:defRPr b="0"/>
                      </a:pPr>
                      <a:r>
                        <a:rPr b="1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2024G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76200">
                      <a:solidFill>
                        <a:srgbClr val="FFFFFF"/>
                      </a:solidFill>
                    </a:lnB>
                    <a:solidFill>
                      <a:srgbClr val="A5301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  <a:defRPr b="0"/>
                      </a:pPr>
                      <a:r>
                        <a:rPr b="1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BURS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76200">
                      <a:solidFill>
                        <a:srgbClr val="FFFFFF"/>
                      </a:solidFill>
                    </a:lnB>
                    <a:solidFill>
                      <a:srgbClr val="A5301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</a:p>
                    <a:p>
                      <a:pPr defTabSz="914400">
                        <a:defRPr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</a:p>
                    <a:p>
                      <a:pPr defTabSz="914400">
                        <a:defRPr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</a:p>
                    <a:p>
                      <a:pPr defTabSz="914400">
                        <a:defRPr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t>2025B</a:t>
                      </a: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76200">
                      <a:solidFill>
                        <a:srgbClr val="FFFFFF"/>
                      </a:solidFill>
                    </a:lnB>
                    <a:solidFill>
                      <a:srgbClr val="A5301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</a:p>
                    <a:p>
                      <a:pPr defTabSz="914400">
                        <a:defRPr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</a:p>
                    <a:p>
                      <a:pPr defTabSz="914400">
                        <a:defRPr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</a:p>
                    <a:p>
                      <a:pPr defTabSz="914400">
                        <a:defRPr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t>BURS</a:t>
                      </a: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76200">
                      <a:solidFill>
                        <a:srgbClr val="FFFFFF"/>
                      </a:solidFill>
                    </a:lnB>
                    <a:solidFill>
                      <a:srgbClr val="A5301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</a:p>
                    <a:p>
                      <a:pPr defTabSz="914400">
                        <a:defRPr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</a:p>
                    <a:p>
                      <a:pPr defTabSz="914400">
                        <a:defRPr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</a:p>
                    <a:p>
                      <a:pPr defTabSz="914400">
                        <a:defRPr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t>2025G</a:t>
                      </a: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76200">
                      <a:solidFill>
                        <a:srgbClr val="FFFFFF"/>
                      </a:solidFill>
                    </a:lnB>
                    <a:solidFill>
                      <a:srgbClr val="A53010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</a:p>
                    <a:p>
                      <a:pPr defTabSz="914400">
                        <a:defRPr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</a:p>
                    <a:p>
                      <a:pPr defTabSz="914400">
                        <a:defRPr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</a:p>
                    <a:p>
                      <a:pPr defTabSz="914400">
                        <a:defRPr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t>BURS</a:t>
                      </a: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76200">
                      <a:solidFill>
                        <a:srgbClr val="FFFFFF"/>
                      </a:solidFill>
                    </a:lnB>
                    <a:solidFill>
                      <a:srgbClr val="A53010"/>
                    </a:solidFill>
                  </a:tcPr>
                </a:tc>
              </a:tr>
              <a:tr h="1147364">
                <a:tc>
                  <a:txBody>
                    <a:bodyPr/>
                    <a:lstStyle/>
                    <a:p>
                      <a:pPr algn="l"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AB YL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762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11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762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762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10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762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762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10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762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762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8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762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762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9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762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762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762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762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7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762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762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762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762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762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  <a:def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t> </a:t>
                      </a:r>
                      <a:r>
                        <a:t>1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762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</a:p>
                    <a:p>
                      <a:pPr defTabSz="914400">
                        <a:def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t>2</a:t>
                      </a: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762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0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</a:p>
                    <a:p>
                      <a:pPr defTabSz="914400">
                        <a:defRPr sz="20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t>1</a:t>
                      </a: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762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</a:p>
                    <a:p>
                      <a:pPr defTabSz="914400">
                        <a:def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t>2</a:t>
                      </a: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762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</a:p>
                    <a:p>
                      <a:pPr defTabSz="914400">
                        <a:def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t>1</a:t>
                      </a: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762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</a:tr>
              <a:tr h="1110510">
                <a:tc>
                  <a:txBody>
                    <a:bodyPr/>
                    <a:lstStyle/>
                    <a:p>
                      <a:pPr algn="l"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Uİ YL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40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41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41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40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34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32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31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30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38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</a:p>
                    <a:p>
                      <a:pPr defTabSz="914400">
                        <a:def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t>35</a:t>
                      </a: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0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</a:p>
                    <a:p>
                      <a:pPr defTabSz="914400">
                        <a:defRPr sz="20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t>2</a:t>
                      </a: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</a:p>
                    <a:p>
                      <a:pPr defTabSz="914400">
                        <a:def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t>29</a:t>
                      </a: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</a:p>
                    <a:p>
                      <a:pPr defTabSz="914400">
                        <a:def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t>3</a:t>
                      </a: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</a:tr>
              <a:tr h="1110510">
                <a:tc>
                  <a:txBody>
                    <a:bodyPr/>
                    <a:lstStyle/>
                    <a:p>
                      <a:pPr algn="l"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SB DR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15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11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14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15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12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11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11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9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7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</a:p>
                    <a:p>
                      <a:pPr defTabSz="914400">
                        <a:def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t>6</a:t>
                      </a: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36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</a:p>
                    <a:p>
                      <a:pPr defTabSz="914400">
                        <a:def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t>6</a:t>
                      </a: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36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</a:tr>
              <a:tr h="1110510">
                <a:tc>
                  <a:txBody>
                    <a:bodyPr/>
                    <a:lstStyle/>
                    <a:p>
                      <a:pPr algn="l"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Uİ DR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 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9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11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14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13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  <a:def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t>1</a:t>
                      </a:r>
                      <a:r>
                        <a:t>1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</a:t>
                      </a: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</a:p>
                    <a:p>
                      <a:pPr defTabSz="914400">
                        <a:def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t>16</a:t>
                      </a: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0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</a:p>
                    <a:p>
                      <a:pPr defTabSz="914400">
                        <a:defRPr sz="20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t>2</a:t>
                      </a: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</a:p>
                    <a:p>
                      <a:pPr defTabSz="914400">
                        <a:def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t>17</a:t>
                      </a: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</a:p>
                    <a:p>
                      <a:pPr defTabSz="914400">
                        <a:def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t>2</a:t>
                      </a: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F0E7E6"/>
                    </a:solidFill>
                  </a:tcPr>
                </a:tc>
              </a:tr>
              <a:tr h="1110510">
                <a:tc>
                  <a:txBody>
                    <a:bodyPr/>
                    <a:lstStyle/>
                    <a:p>
                      <a:pPr algn="l" defTabSz="914400">
                        <a:lnSpc>
                          <a:spcPct val="107000"/>
                        </a:lnSpc>
                        <a:spcBef>
                          <a:spcPts val="1600"/>
                        </a:spcBef>
                      </a:pPr>
                      <a:r>
                        <a:rPr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SBYL</a:t>
                      </a:r>
                    </a:p>
                  </a:txBody>
                  <a:tcPr marL="0" marR="0" marT="0" marB="0" anchor="b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36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36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36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36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36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36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36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36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36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36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36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36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36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36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36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36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36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36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0" marR="0" marT="0" marB="0" anchor="ctr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36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36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</a:p>
                    <a:p>
                      <a:pPr defTabSz="914400">
                        <a:defRPr sz="2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r>
                        <a:t>2</a:t>
                      </a: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36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</a:p>
                  </a:txBody>
                  <a:tcPr marL="45720" marR="45720" marT="45720" marB="45720" anchor="t" anchorCtr="0" horzOverflow="overflow">
                    <a:lnL w="25400">
                      <a:solidFill>
                        <a:srgbClr val="FFFFFF"/>
                      </a:solidFill>
                    </a:lnL>
                    <a:lnR w="25400">
                      <a:solidFill>
                        <a:srgbClr val="FFFFFF"/>
                      </a:solidFill>
                    </a:lnR>
                    <a:lnT w="25400">
                      <a:solidFill>
                        <a:srgbClr val="FFFFFF"/>
                      </a:solidFill>
                    </a:lnT>
                    <a:lnB w="25400">
                      <a:solidFill>
                        <a:srgbClr val="FFFFFF"/>
                      </a:solidFill>
                    </a:lnB>
                    <a:solidFill>
                      <a:srgbClr val="E0CCCA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6" name="Resim 4" descr="Resim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12189410"/>
            <a:ext cx="24384000" cy="1526591"/>
          </a:xfrm>
          <a:prstGeom prst="rect">
            <a:avLst/>
          </a:prstGeom>
          <a:ln w="12700">
            <a:miter lim="400000"/>
          </a:ln>
        </p:spPr>
      </p:pic>
      <p:pic>
        <p:nvPicPr>
          <p:cNvPr id="227" name="Resim 6" descr="Resim 6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0" y="0"/>
            <a:ext cx="24384000" cy="1673376"/>
          </a:xfrm>
          <a:prstGeom prst="rect">
            <a:avLst/>
          </a:prstGeom>
          <a:ln w="12700">
            <a:miter lim="400000"/>
          </a:ln>
        </p:spPr>
      </p:pic>
      <p:sp>
        <p:nvSpPr>
          <p:cNvPr id="228" name="Slayt Numarası Yer Tutucusu 7"/>
          <p:cNvSpPr txBox="1"/>
          <p:nvPr>
            <p:ph type="sldNum" sz="quarter" idx="2"/>
          </p:nvPr>
        </p:nvSpPr>
        <p:spPr>
          <a:xfrm>
            <a:off x="2146044" y="9021615"/>
            <a:ext cx="477115" cy="8051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229" name="Metin kutusu 3"/>
          <p:cNvSpPr txBox="1"/>
          <p:nvPr/>
        </p:nvSpPr>
        <p:spPr>
          <a:xfrm>
            <a:off x="10232969" y="2316962"/>
            <a:ext cx="6153268" cy="12302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>
            <a:spAutoFit/>
          </a:bodyPr>
          <a:lstStyle/>
          <a:p>
            <a:pPr defTabSz="914400">
              <a:lnSpc>
                <a:spcPct val="100000"/>
              </a:lnSpc>
              <a:spcBef>
                <a:spcPts val="0"/>
              </a:spcBef>
              <a:defRPr b="1" sz="3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Grafik </a:t>
            </a:r>
            <a:r>
              <a:t>8</a:t>
            </a:r>
            <a:r>
              <a:t>. </a:t>
            </a:r>
            <a:r>
              <a:t>YL Tezli/Tezsiz</a:t>
            </a:r>
          </a:p>
        </p:txBody>
      </p:sp>
      <p:graphicFrame>
        <p:nvGraphicFramePr>
          <p:cNvPr id="230" name="Grafik 8"/>
          <p:cNvGraphicFramePr/>
          <p:nvPr/>
        </p:nvGraphicFramePr>
        <p:xfrm>
          <a:off x="4247777" y="3406559"/>
          <a:ext cx="16503961" cy="803324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4"/>
          </a:graphicData>
        </a:graphic>
      </p:graphicFrame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2" name="Resim 4" descr="Resim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12189410"/>
            <a:ext cx="24384000" cy="1526591"/>
          </a:xfrm>
          <a:prstGeom prst="rect">
            <a:avLst/>
          </a:prstGeom>
          <a:ln w="12700">
            <a:miter lim="400000"/>
          </a:ln>
        </p:spPr>
      </p:pic>
      <p:pic>
        <p:nvPicPr>
          <p:cNvPr id="233" name="Resim 6" descr="Resim 6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0" y="0"/>
            <a:ext cx="24384000" cy="1673376"/>
          </a:xfrm>
          <a:prstGeom prst="rect">
            <a:avLst/>
          </a:prstGeom>
          <a:ln w="12700">
            <a:miter lim="400000"/>
          </a:ln>
        </p:spPr>
      </p:pic>
      <p:sp>
        <p:nvSpPr>
          <p:cNvPr id="234" name="Slayt Numarası Yer Tutucusu 7"/>
          <p:cNvSpPr txBox="1"/>
          <p:nvPr>
            <p:ph type="sldNum" sz="quarter" idx="2"/>
          </p:nvPr>
        </p:nvSpPr>
        <p:spPr>
          <a:xfrm>
            <a:off x="2146044" y="9021615"/>
            <a:ext cx="477115" cy="8051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235" name="Metin kutusu 5"/>
          <p:cNvSpPr txBox="1"/>
          <p:nvPr/>
        </p:nvSpPr>
        <p:spPr>
          <a:xfrm>
            <a:off x="5273040" y="2333842"/>
            <a:ext cx="13837920" cy="6968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>
            <a:spAutoFit/>
          </a:bodyPr>
          <a:lstStyle/>
          <a:p>
            <a:pPr defTabSz="914400">
              <a:lnSpc>
                <a:spcPct val="100000"/>
              </a:lnSpc>
              <a:spcBef>
                <a:spcPts val="0"/>
              </a:spcBef>
              <a:defRPr b="1" sz="3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Grafik </a:t>
            </a:r>
            <a:r>
              <a:t>9</a:t>
            </a:r>
            <a:r>
              <a:t>. </a:t>
            </a:r>
            <a:r>
              <a:t>Y</a:t>
            </a:r>
            <a:r>
              <a:t>üksek </a:t>
            </a:r>
            <a:r>
              <a:t>L</a:t>
            </a:r>
            <a:r>
              <a:t>isans</a:t>
            </a:r>
            <a:r>
              <a:t> Tezli/Tezsiz</a:t>
            </a:r>
            <a:r>
              <a:t> Öğrenci Oranları-2025 Güz</a:t>
            </a:r>
          </a:p>
        </p:txBody>
      </p:sp>
      <p:graphicFrame>
        <p:nvGraphicFramePr>
          <p:cNvPr id="236" name="Grafik 8"/>
          <p:cNvGraphicFramePr/>
          <p:nvPr/>
        </p:nvGraphicFramePr>
        <p:xfrm>
          <a:off x="9296582" y="3505693"/>
          <a:ext cx="6282067" cy="8060183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4"/>
          </a:graphicData>
        </a:graphic>
      </p:graphicFrame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8" name="Resim 4" descr="Resim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12189410"/>
            <a:ext cx="24384000" cy="1526591"/>
          </a:xfrm>
          <a:prstGeom prst="rect">
            <a:avLst/>
          </a:prstGeom>
          <a:ln w="12700">
            <a:miter lim="400000"/>
          </a:ln>
        </p:spPr>
      </p:pic>
      <p:pic>
        <p:nvPicPr>
          <p:cNvPr id="239" name="Resim 6" descr="Resim 6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0" y="0"/>
            <a:ext cx="24384000" cy="1673376"/>
          </a:xfrm>
          <a:prstGeom prst="rect">
            <a:avLst/>
          </a:prstGeom>
          <a:ln w="12700">
            <a:miter lim="400000"/>
          </a:ln>
        </p:spPr>
      </p:pic>
      <p:sp>
        <p:nvSpPr>
          <p:cNvPr id="240" name="Slayt Numarası Yer Tutucusu 7"/>
          <p:cNvSpPr txBox="1"/>
          <p:nvPr>
            <p:ph type="sldNum" sz="quarter" idx="2"/>
          </p:nvPr>
        </p:nvSpPr>
        <p:spPr>
          <a:xfrm>
            <a:off x="2146044" y="9021615"/>
            <a:ext cx="477115" cy="8051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241" name="Metin kutusu 3"/>
          <p:cNvSpPr txBox="1"/>
          <p:nvPr/>
        </p:nvSpPr>
        <p:spPr>
          <a:xfrm>
            <a:off x="8812074" y="1736586"/>
            <a:ext cx="9524541" cy="12302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>
            <a:spAutoFit/>
          </a:bodyPr>
          <a:lstStyle/>
          <a:p>
            <a:pPr defTabSz="914400">
              <a:lnSpc>
                <a:spcPct val="100000"/>
              </a:lnSpc>
              <a:spcBef>
                <a:spcPts val="0"/>
              </a:spcBef>
              <a:defRPr b="1" sz="3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Grafik 1</a:t>
            </a:r>
            <a:r>
              <a:t>0</a:t>
            </a:r>
            <a:r>
              <a:t>. </a:t>
            </a:r>
            <a:r>
              <a:t>K</a:t>
            </a:r>
            <a:r>
              <a:t>adın</a:t>
            </a:r>
            <a:r>
              <a:t>/E</a:t>
            </a:r>
            <a:r>
              <a:t>rkek Öğrenci Sayıları</a:t>
            </a:r>
          </a:p>
        </p:txBody>
      </p:sp>
      <p:graphicFrame>
        <p:nvGraphicFramePr>
          <p:cNvPr id="242" name="Grafik 8"/>
          <p:cNvGraphicFramePr/>
          <p:nvPr/>
        </p:nvGraphicFramePr>
        <p:xfrm>
          <a:off x="3457156" y="2588726"/>
          <a:ext cx="19097657" cy="919767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4"/>
          </a:graphicData>
        </a:graphic>
      </p:graphicFrame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4" name="Resim 4" descr="Resim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12189410"/>
            <a:ext cx="24384000" cy="1526591"/>
          </a:xfrm>
          <a:prstGeom prst="rect">
            <a:avLst/>
          </a:prstGeom>
          <a:ln w="12700">
            <a:miter lim="400000"/>
          </a:ln>
        </p:spPr>
      </p:pic>
      <p:pic>
        <p:nvPicPr>
          <p:cNvPr id="245" name="Resim 6" descr="Resim 6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0" y="0"/>
            <a:ext cx="24384000" cy="1673376"/>
          </a:xfrm>
          <a:prstGeom prst="rect">
            <a:avLst/>
          </a:prstGeom>
          <a:ln w="12700">
            <a:miter lim="400000"/>
          </a:ln>
        </p:spPr>
      </p:pic>
      <p:sp>
        <p:nvSpPr>
          <p:cNvPr id="246" name="Slayt Numarası Yer Tutucusu 7"/>
          <p:cNvSpPr txBox="1"/>
          <p:nvPr>
            <p:ph type="sldNum" sz="quarter" idx="2"/>
          </p:nvPr>
        </p:nvSpPr>
        <p:spPr>
          <a:xfrm>
            <a:off x="2146044" y="9021615"/>
            <a:ext cx="477115" cy="8051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247" name="Metin kutusu 3"/>
          <p:cNvSpPr txBox="1"/>
          <p:nvPr/>
        </p:nvSpPr>
        <p:spPr>
          <a:xfrm>
            <a:off x="6815511" y="2112348"/>
            <a:ext cx="12858863" cy="12750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>
            <a:spAutoFit/>
          </a:bodyPr>
          <a:lstStyle/>
          <a:p>
            <a:pPr defTabSz="914400">
              <a:lnSpc>
                <a:spcPct val="100000"/>
              </a:lnSpc>
              <a:spcBef>
                <a:spcPts val="0"/>
              </a:spcBef>
              <a:defRPr b="1" sz="3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Grafik 1</a:t>
            </a:r>
            <a:r>
              <a:t>1</a:t>
            </a:r>
            <a:r>
              <a:t>. Kadın-Erkek Öğrenci Oranları-</a:t>
            </a:r>
            <a:r>
              <a:rPr>
                <a:solidFill>
                  <a:srgbClr val="595959"/>
                </a:solidFill>
              </a:rPr>
              <a:t>202</a:t>
            </a:r>
            <a:r>
              <a:rPr>
                <a:solidFill>
                  <a:srgbClr val="595959"/>
                </a:solidFill>
              </a:rPr>
              <a:t>5</a:t>
            </a:r>
            <a:r>
              <a:rPr>
                <a:solidFill>
                  <a:srgbClr val="595959"/>
                </a:solidFill>
              </a:rPr>
              <a:t> Güz </a:t>
            </a:r>
            <a:r>
              <a:t>  </a:t>
            </a:r>
          </a:p>
        </p:txBody>
      </p:sp>
      <p:graphicFrame>
        <p:nvGraphicFramePr>
          <p:cNvPr id="248" name="Grafik 8"/>
          <p:cNvGraphicFramePr/>
          <p:nvPr/>
        </p:nvGraphicFramePr>
        <p:xfrm>
          <a:off x="9015513" y="3132832"/>
          <a:ext cx="6666650" cy="8504068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4"/>
          </a:graphicData>
        </a:graphic>
      </p:graphicFrame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2438338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l" defTabSz="2438338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