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2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_rels/chart3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3.xlsx"/></Relationships>

</file>

<file path=ppt/charts/_rels/chart4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4.xlsx"/></Relationships>

</file>

<file path=ppt/charts/_rels/chart5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5.xlsx"/></Relationships>

</file>

<file path=ppt/charts/_rels/chart6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6.xlsx"/></Relationships>

</file>

<file path=ppt/charts/_rels/chart7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7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111273"/>
          <c:y val="0.092707"/>
          <c:w val="0.983873"/>
          <c:h val="0.84892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AB YL</c:v>
                </c:pt>
              </c:strCache>
            </c:strRef>
          </c:tx>
          <c:spPr>
            <a:noFill/>
            <a:ln w="28575" cap="rnd">
              <a:solidFill>
                <a:srgbClr val="A53010"/>
              </a:solidFill>
              <a:prstDash val="solid"/>
              <a:round/>
            </a:ln>
            <a:effectLst/>
          </c:spPr>
          <c:marker>
            <c:symbol val="none"/>
            <c:size val="4"/>
            <c:spPr>
              <a:noFill/>
              <a:ln w="28575" cap="rnd">
                <a:solidFill>
                  <a:srgbClr val="A53010"/>
                </a:solidFill>
                <a:prstDash val="solid"/>
                <a:round/>
              </a:ln>
              <a:effectLst/>
            </c:spPr>
          </c:marke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Sheet1!$B$2:$U$2</c:f>
              <c:numCache>
                <c:ptCount val="20"/>
                <c:pt idx="0">
                  <c:v>5.000000</c:v>
                </c:pt>
                <c:pt idx="1">
                  <c:v>10.000000</c:v>
                </c:pt>
                <c:pt idx="2">
                  <c:v>10.000000</c:v>
                </c:pt>
                <c:pt idx="3">
                  <c:v>8.000000</c:v>
                </c:pt>
                <c:pt idx="4">
                  <c:v>7.000000</c:v>
                </c:pt>
                <c:pt idx="5">
                  <c:v>6.000000</c:v>
                </c:pt>
                <c:pt idx="6">
                  <c:v>6.000000</c:v>
                </c:pt>
                <c:pt idx="7">
                  <c:v>5.000000</c:v>
                </c:pt>
                <c:pt idx="8">
                  <c:v>7.000000</c:v>
                </c:pt>
                <c:pt idx="9">
                  <c:v>11.000000</c:v>
                </c:pt>
                <c:pt idx="10">
                  <c:v>10.000000</c:v>
                </c:pt>
                <c:pt idx="11">
                  <c:v>10.000000</c:v>
                </c:pt>
                <c:pt idx="12">
                  <c:v>8.000000</c:v>
                </c:pt>
                <c:pt idx="13">
                  <c:v>9.000000</c:v>
                </c:pt>
                <c:pt idx="14">
                  <c:v>6.000000</c:v>
                </c:pt>
                <c:pt idx="15">
                  <c:v>7.000000</c:v>
                </c:pt>
                <c:pt idx="16">
                  <c:v>4.000000</c:v>
                </c:pt>
                <c:pt idx="17">
                  <c:v>5.000000</c:v>
                </c:pt>
                <c:pt idx="18">
                  <c:v>2.000000</c:v>
                </c:pt>
                <c:pt idx="19">
                  <c:v>2.000000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Uİ YL</c:v>
                </c:pt>
              </c:strCache>
            </c:strRef>
          </c:tx>
          <c:spPr>
            <a:noFill/>
            <a:ln w="28575" cap="rnd">
              <a:solidFill>
                <a:srgbClr val="DE7E18"/>
              </a:solidFill>
              <a:prstDash val="solid"/>
              <a:round/>
            </a:ln>
            <a:effectLst/>
          </c:spPr>
          <c:marker>
            <c:symbol val="none"/>
            <c:size val="4"/>
            <c:spPr>
              <a:noFill/>
              <a:ln w="28575" cap="rnd">
                <a:solidFill>
                  <a:srgbClr val="DE7E18"/>
                </a:solidFill>
                <a:prstDash val="solid"/>
                <a:round/>
              </a:ln>
              <a:effectLst/>
            </c:spPr>
          </c:marke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Sheet1!$B$3:$U$3</c:f>
              <c:numCache>
                <c:ptCount val="20"/>
                <c:pt idx="0">
                  <c:v>16.000000</c:v>
                </c:pt>
                <c:pt idx="1">
                  <c:v>21.000000</c:v>
                </c:pt>
                <c:pt idx="2">
                  <c:v>21.000000</c:v>
                </c:pt>
                <c:pt idx="3">
                  <c:v>29.000000</c:v>
                </c:pt>
                <c:pt idx="4">
                  <c:v>28.000000</c:v>
                </c:pt>
                <c:pt idx="5">
                  <c:v>26.000000</c:v>
                </c:pt>
                <c:pt idx="6">
                  <c:v>32.000000</c:v>
                </c:pt>
                <c:pt idx="7">
                  <c:v>34.000000</c:v>
                </c:pt>
                <c:pt idx="8">
                  <c:v>35.000000</c:v>
                </c:pt>
                <c:pt idx="9">
                  <c:v>40.000000</c:v>
                </c:pt>
                <c:pt idx="10">
                  <c:v>41.000000</c:v>
                </c:pt>
                <c:pt idx="11">
                  <c:v>41.000000</c:v>
                </c:pt>
                <c:pt idx="12">
                  <c:v>40.000000</c:v>
                </c:pt>
                <c:pt idx="13">
                  <c:v>35.000000</c:v>
                </c:pt>
                <c:pt idx="14">
                  <c:v>32.000000</c:v>
                </c:pt>
                <c:pt idx="15">
                  <c:v>31.000000</c:v>
                </c:pt>
                <c:pt idx="16">
                  <c:v>30.000000</c:v>
                </c:pt>
                <c:pt idx="17">
                  <c:v>38.000000</c:v>
                </c:pt>
                <c:pt idx="18">
                  <c:v>35.000000</c:v>
                </c:pt>
                <c:pt idx="19">
                  <c:v>29.000000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SB YL</c:v>
                </c:pt>
              </c:strCache>
            </c:strRef>
          </c:tx>
          <c:spPr>
            <a:noFill/>
            <a:ln w="28575" cap="rnd">
              <a:solidFill>
                <a:srgbClr val="9F8351"/>
              </a:solidFill>
              <a:prstDash val="solid"/>
              <a:round/>
            </a:ln>
            <a:effectLst/>
          </c:spPr>
          <c:marker>
            <c:symbol val="none"/>
            <c:size val="4"/>
            <c:spPr>
              <a:noFill/>
              <a:ln w="28575" cap="rnd">
                <a:solidFill>
                  <a:srgbClr val="9F8351"/>
                </a:solidFill>
                <a:prstDash val="solid"/>
                <a:round/>
              </a:ln>
              <a:effectLst/>
            </c:spPr>
          </c:marke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Sheet1!$B$4:$U$4</c:f>
              <c:numCache>
                <c:ptCount val="20"/>
                <c:pt idx="0">
                  <c:v>0.000000</c:v>
                </c:pt>
                <c:pt idx="1">
                  <c:v>0.000000</c:v>
                </c:pt>
                <c:pt idx="2">
                  <c:v>0.000000</c:v>
                </c:pt>
                <c:pt idx="3">
                  <c:v>0.000000</c:v>
                </c:pt>
                <c:pt idx="4">
                  <c:v>0.000000</c:v>
                </c:pt>
                <c:pt idx="5">
                  <c:v>0.000000</c:v>
                </c:pt>
                <c:pt idx="6">
                  <c:v>0.000000</c:v>
                </c:pt>
                <c:pt idx="7">
                  <c:v>0.000000</c:v>
                </c:pt>
                <c:pt idx="8">
                  <c:v>0.000000</c:v>
                </c:pt>
                <c:pt idx="9">
                  <c:v>0.000000</c:v>
                </c:pt>
                <c:pt idx="10">
                  <c:v>0.000000</c:v>
                </c:pt>
                <c:pt idx="11">
                  <c:v>0.000000</c:v>
                </c:pt>
                <c:pt idx="12">
                  <c:v>0.000000</c:v>
                </c:pt>
                <c:pt idx="13">
                  <c:v>0.000000</c:v>
                </c:pt>
                <c:pt idx="14">
                  <c:v>0.000000</c:v>
                </c:pt>
                <c:pt idx="15">
                  <c:v>0.000000</c:v>
                </c:pt>
                <c:pt idx="16">
                  <c:v>0.000000</c:v>
                </c:pt>
                <c:pt idx="17">
                  <c:v>0.000000</c:v>
                </c:pt>
                <c:pt idx="18">
                  <c:v>0.000000</c:v>
                </c:pt>
                <c:pt idx="19">
                  <c:v>2.000000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SB DR</c:v>
                </c:pt>
              </c:strCache>
            </c:strRef>
          </c:tx>
          <c:spPr>
            <a:noFill/>
            <a:ln w="28575" cap="rnd">
              <a:solidFill>
                <a:srgbClr val="728653"/>
              </a:solidFill>
              <a:prstDash val="solid"/>
              <a:round/>
            </a:ln>
            <a:effectLst/>
          </c:spPr>
          <c:marker>
            <c:symbol val="none"/>
            <c:size val="4"/>
            <c:spPr>
              <a:noFill/>
              <a:ln w="28575" cap="rnd">
                <a:solidFill>
                  <a:srgbClr val="728653"/>
                </a:solidFill>
                <a:prstDash val="solid"/>
                <a:round/>
              </a:ln>
              <a:effectLst/>
            </c:spPr>
          </c:marke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Sheet1!$B$5:$U$5</c:f>
              <c:numCache>
                <c:ptCount val="20"/>
                <c:pt idx="0">
                  <c:v>0.000000</c:v>
                </c:pt>
                <c:pt idx="1">
                  <c:v>7.000000</c:v>
                </c:pt>
                <c:pt idx="2">
                  <c:v>6.000000</c:v>
                </c:pt>
                <c:pt idx="3">
                  <c:v>7.000000</c:v>
                </c:pt>
                <c:pt idx="4">
                  <c:v>8.000000</c:v>
                </c:pt>
                <c:pt idx="5">
                  <c:v>11.000000</c:v>
                </c:pt>
                <c:pt idx="6">
                  <c:v>10.000000</c:v>
                </c:pt>
                <c:pt idx="7">
                  <c:v>14.000000</c:v>
                </c:pt>
                <c:pt idx="8">
                  <c:v>16.000000</c:v>
                </c:pt>
                <c:pt idx="9">
                  <c:v>15.000000</c:v>
                </c:pt>
                <c:pt idx="10">
                  <c:v>11.000000</c:v>
                </c:pt>
                <c:pt idx="11">
                  <c:v>14.000000</c:v>
                </c:pt>
                <c:pt idx="12">
                  <c:v>15.000000</c:v>
                </c:pt>
                <c:pt idx="13">
                  <c:v>12.000000</c:v>
                </c:pt>
                <c:pt idx="14">
                  <c:v>11.000000</c:v>
                </c:pt>
                <c:pt idx="15">
                  <c:v>11.000000</c:v>
                </c:pt>
                <c:pt idx="16">
                  <c:v>9.000000</c:v>
                </c:pt>
                <c:pt idx="17">
                  <c:v>7.000000</c:v>
                </c:pt>
                <c:pt idx="18">
                  <c:v>6.000000</c:v>
                </c:pt>
                <c:pt idx="19">
                  <c:v>6.000000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Uİ DR</c:v>
                </c:pt>
              </c:strCache>
            </c:strRef>
          </c:tx>
          <c:spPr>
            <a:noFill/>
            <a:ln w="28575" cap="rnd">
              <a:solidFill>
                <a:srgbClr val="92AA4C"/>
              </a:solidFill>
              <a:prstDash val="solid"/>
              <a:round/>
            </a:ln>
            <a:effectLst/>
          </c:spPr>
          <c:marker>
            <c:symbol val="none"/>
            <c:size val="4"/>
            <c:spPr>
              <a:noFill/>
              <a:ln w="28575" cap="rnd">
                <a:solidFill>
                  <a:srgbClr val="92AA4C"/>
                </a:solidFill>
                <a:prstDash val="solid"/>
                <a:round/>
              </a:ln>
              <a:effectLst/>
            </c:spPr>
          </c:marke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Sheet1!$B$6:$U$6</c:f>
              <c:numCache>
                <c:ptCount val="20"/>
                <c:pt idx="0">
                  <c:v>0.000000</c:v>
                </c:pt>
                <c:pt idx="1">
                  <c:v>0.000000</c:v>
                </c:pt>
                <c:pt idx="2">
                  <c:v>0.000000</c:v>
                </c:pt>
                <c:pt idx="3">
                  <c:v>0.000000</c:v>
                </c:pt>
                <c:pt idx="4">
                  <c:v>0.000000</c:v>
                </c:pt>
                <c:pt idx="5">
                  <c:v>0.000000</c:v>
                </c:pt>
                <c:pt idx="6">
                  <c:v>0.000000</c:v>
                </c:pt>
                <c:pt idx="7">
                  <c:v>0.000000</c:v>
                </c:pt>
                <c:pt idx="8">
                  <c:v>0.000000</c:v>
                </c:pt>
                <c:pt idx="9">
                  <c:v>0.000000</c:v>
                </c:pt>
                <c:pt idx="10">
                  <c:v>0.000000</c:v>
                </c:pt>
                <c:pt idx="11">
                  <c:v>0.000000</c:v>
                </c:pt>
                <c:pt idx="12">
                  <c:v>0.000000</c:v>
                </c:pt>
                <c:pt idx="13">
                  <c:v>9.000000</c:v>
                </c:pt>
                <c:pt idx="14">
                  <c:v>11.000000</c:v>
                </c:pt>
                <c:pt idx="15">
                  <c:v>14.000000</c:v>
                </c:pt>
                <c:pt idx="16">
                  <c:v>13.000000</c:v>
                </c:pt>
                <c:pt idx="17">
                  <c:v>17.000000</c:v>
                </c:pt>
                <c:pt idx="18">
                  <c:v>16.000000</c:v>
                </c:pt>
                <c:pt idx="19">
                  <c:v>17.000000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Toplam</c:v>
                </c:pt>
              </c:strCache>
            </c:strRef>
          </c:tx>
          <c:spPr>
            <a:noFill/>
            <a:ln w="28575" cap="rnd">
              <a:solidFill>
                <a:srgbClr val="6AAC91"/>
              </a:solidFill>
              <a:prstDash val="solid"/>
              <a:round/>
            </a:ln>
            <a:effectLst/>
          </c:spPr>
          <c:marker>
            <c:symbol val="none"/>
            <c:size val="4"/>
            <c:spPr>
              <a:noFill/>
              <a:ln w="28575" cap="rnd">
                <a:solidFill>
                  <a:srgbClr val="6AAC91"/>
                </a:solidFill>
                <a:prstDash val="solid"/>
                <a:round/>
              </a:ln>
              <a:effectLst/>
            </c:spPr>
          </c:marke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Sheet1!$B$7:$U$7</c:f>
              <c:numCache>
                <c:ptCount val="20"/>
                <c:pt idx="0">
                  <c:v>21.000000</c:v>
                </c:pt>
                <c:pt idx="1">
                  <c:v>38.000000</c:v>
                </c:pt>
                <c:pt idx="2">
                  <c:v>37.000000</c:v>
                </c:pt>
                <c:pt idx="3">
                  <c:v>44.000000</c:v>
                </c:pt>
                <c:pt idx="4">
                  <c:v>43.000000</c:v>
                </c:pt>
                <c:pt idx="5">
                  <c:v>43.000000</c:v>
                </c:pt>
                <c:pt idx="6">
                  <c:v>48.000000</c:v>
                </c:pt>
                <c:pt idx="7">
                  <c:v>53.000000</c:v>
                </c:pt>
                <c:pt idx="8">
                  <c:v>58.000000</c:v>
                </c:pt>
                <c:pt idx="9">
                  <c:v>66.000000</c:v>
                </c:pt>
                <c:pt idx="10">
                  <c:v>62.000000</c:v>
                </c:pt>
                <c:pt idx="11">
                  <c:v>65.000000</c:v>
                </c:pt>
                <c:pt idx="12">
                  <c:v>63.000000</c:v>
                </c:pt>
                <c:pt idx="13">
                  <c:v>65.000000</c:v>
                </c:pt>
                <c:pt idx="14">
                  <c:v>60.000000</c:v>
                </c:pt>
                <c:pt idx="15">
                  <c:v>63.000000</c:v>
                </c:pt>
                <c:pt idx="16">
                  <c:v>56.000000</c:v>
                </c:pt>
                <c:pt idx="17">
                  <c:v>67.000000</c:v>
                </c:pt>
                <c:pt idx="18">
                  <c:v>59.000000</c:v>
                </c:pt>
                <c:pt idx="19">
                  <c:v>56.000000</c:v>
                </c:pt>
              </c:numCache>
            </c:numRef>
          </c:val>
          <c:smooth val="0"/>
        </c:ser>
        <c:marker val="1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rnd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one"/>
        <c:spPr>
          <a:ln w="12700" cap="rnd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2000" u="none">
                <a:solidFill>
                  <a:srgbClr val="000000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17.5"/>
        <c:minorUnit val="8.7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278622"/>
          <c:y val="0"/>
          <c:w val="0.453014"/>
          <c:h val="0.057001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26257"/>
          <c:y val="0.0329564"/>
          <c:w val="0.968743"/>
          <c:h val="0.7633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AB YL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Sheet1!$B$2:$W$2</c:f>
              <c:numCache>
                <c:ptCount val="15"/>
                <c:pt idx="0">
                  <c:v>11.000000</c:v>
                </c:pt>
                <c:pt idx="1">
                  <c:v>1.000000</c:v>
                </c:pt>
                <c:pt idx="2">
                  <c:v>10.000000</c:v>
                </c:pt>
                <c:pt idx="4">
                  <c:v>10.000000</c:v>
                </c:pt>
                <c:pt idx="5">
                  <c:v>1.000000</c:v>
                </c:pt>
                <c:pt idx="6">
                  <c:v>8.000000</c:v>
                </c:pt>
                <c:pt idx="8">
                  <c:v>9.000000</c:v>
                </c:pt>
                <c:pt idx="10">
                  <c:v>6.000000</c:v>
                </c:pt>
                <c:pt idx="12">
                  <c:v>7.000000</c:v>
                </c:pt>
                <c:pt idx="14">
                  <c:v>4.000000</c:v>
                </c:pt>
                <c:pt idx="16">
                  <c:v>5.000000</c:v>
                </c:pt>
                <c:pt idx="18">
                  <c:v>2.000000</c:v>
                </c:pt>
                <c:pt idx="19">
                  <c:v>1.000000</c:v>
                </c:pt>
                <c:pt idx="20">
                  <c:v>2.000000</c:v>
                </c:pt>
                <c:pt idx="21">
                  <c:v>1.000000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Uİ YL</c:v>
                </c:pt>
              </c:strCache>
            </c:strRef>
          </c:tx>
          <c:spPr>
            <a:solidFill>
              <a:srgbClr val="DE7E1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Sheet1!$B$3:$W$3</c:f>
              <c:numCache>
                <c:ptCount val="22"/>
                <c:pt idx="0">
                  <c:v>40.000000</c:v>
                </c:pt>
                <c:pt idx="1">
                  <c:v>3.000000</c:v>
                </c:pt>
                <c:pt idx="2">
                  <c:v>41.000000</c:v>
                </c:pt>
                <c:pt idx="3">
                  <c:v>1.000000</c:v>
                </c:pt>
                <c:pt idx="4">
                  <c:v>41.000000</c:v>
                </c:pt>
                <c:pt idx="5">
                  <c:v>1.000000</c:v>
                </c:pt>
                <c:pt idx="6">
                  <c:v>40.000000</c:v>
                </c:pt>
                <c:pt idx="7">
                  <c:v>1.000000</c:v>
                </c:pt>
                <c:pt idx="8">
                  <c:v>34.000000</c:v>
                </c:pt>
                <c:pt idx="9">
                  <c:v>1.000000</c:v>
                </c:pt>
                <c:pt idx="10">
                  <c:v>32.000000</c:v>
                </c:pt>
                <c:pt idx="11">
                  <c:v>1.000000</c:v>
                </c:pt>
                <c:pt idx="12">
                  <c:v>31.000000</c:v>
                </c:pt>
                <c:pt idx="13">
                  <c:v>2.000000</c:v>
                </c:pt>
                <c:pt idx="14">
                  <c:v>30.000000</c:v>
                </c:pt>
                <c:pt idx="15">
                  <c:v>1.000000</c:v>
                </c:pt>
                <c:pt idx="16">
                  <c:v>38.000000</c:v>
                </c:pt>
                <c:pt idx="17">
                  <c:v>1.000000</c:v>
                </c:pt>
                <c:pt idx="18">
                  <c:v>35.000000</c:v>
                </c:pt>
                <c:pt idx="19">
                  <c:v>3.000000</c:v>
                </c:pt>
                <c:pt idx="20">
                  <c:v>29.000000</c:v>
                </c:pt>
                <c:pt idx="21">
                  <c:v>3.000000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SB YL</c:v>
                </c:pt>
              </c:strCache>
            </c:strRef>
          </c:tx>
          <c:spPr>
            <a:solidFill>
              <a:srgbClr val="9F835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Sheet1!$B$4:$W$4</c:f>
              <c:numCache>
                <c:ptCount val="1"/>
                <c:pt idx="20">
                  <c:v>2.000000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SB DR</c:v>
                </c:pt>
              </c:strCache>
            </c:strRef>
          </c:tx>
          <c:spPr>
            <a:solidFill>
              <a:srgbClr val="728653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Sheet1!$B$5:$W$5</c:f>
              <c:numCache>
                <c:ptCount val="15"/>
                <c:pt idx="0">
                  <c:v>15.000000</c:v>
                </c:pt>
                <c:pt idx="1">
                  <c:v>1.000000</c:v>
                </c:pt>
                <c:pt idx="2">
                  <c:v>11.000000</c:v>
                </c:pt>
                <c:pt idx="4">
                  <c:v>14.000000</c:v>
                </c:pt>
                <c:pt idx="5">
                  <c:v>1.000000</c:v>
                </c:pt>
                <c:pt idx="6">
                  <c:v>15.000000</c:v>
                </c:pt>
                <c:pt idx="8">
                  <c:v>12.000000</c:v>
                </c:pt>
                <c:pt idx="10">
                  <c:v>11.000000</c:v>
                </c:pt>
                <c:pt idx="11">
                  <c:v>1.000000</c:v>
                </c:pt>
                <c:pt idx="12">
                  <c:v>11.000000</c:v>
                </c:pt>
                <c:pt idx="13">
                  <c:v>1.000000</c:v>
                </c:pt>
                <c:pt idx="14">
                  <c:v>9.000000</c:v>
                </c:pt>
                <c:pt idx="16">
                  <c:v>7.000000</c:v>
                </c:pt>
                <c:pt idx="18">
                  <c:v>6.000000</c:v>
                </c:pt>
                <c:pt idx="20">
                  <c:v>6.000000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Uİ DR</c:v>
                </c:pt>
              </c:strCache>
            </c:strRef>
          </c:tx>
          <c:spPr>
            <a:solidFill>
              <a:srgbClr val="92AA4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Sheet1!$B$6:$W$6</c:f>
              <c:numCache>
                <c:ptCount val="14"/>
                <c:pt idx="8">
                  <c:v>9.000000</c:v>
                </c:pt>
                <c:pt idx="9">
                  <c:v>1.000000</c:v>
                </c:pt>
                <c:pt idx="10">
                  <c:v>11.000000</c:v>
                </c:pt>
                <c:pt idx="11">
                  <c:v>1.000000</c:v>
                </c:pt>
                <c:pt idx="12">
                  <c:v>14.000000</c:v>
                </c:pt>
                <c:pt idx="13">
                  <c:v>2.000000</c:v>
                </c:pt>
                <c:pt idx="14">
                  <c:v>13.000000</c:v>
                </c:pt>
                <c:pt idx="15">
                  <c:v>1.000000</c:v>
                </c:pt>
                <c:pt idx="16">
                  <c:v>17.000000</c:v>
                </c:pt>
                <c:pt idx="17">
                  <c:v>1.000000</c:v>
                </c:pt>
                <c:pt idx="18">
                  <c:v>16.000000</c:v>
                </c:pt>
                <c:pt idx="19">
                  <c:v>2.000000</c:v>
                </c:pt>
                <c:pt idx="20">
                  <c:v>17.000000</c:v>
                </c:pt>
                <c:pt idx="21">
                  <c:v>2.000000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Toplam</c:v>
                </c:pt>
              </c:strCache>
            </c:strRef>
          </c:tx>
          <c:spPr>
            <a:solidFill>
              <a:srgbClr val="6AAC9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Sheet1!$B$7:$W$7</c:f>
              <c:numCache>
                <c:ptCount val="22"/>
                <c:pt idx="0">
                  <c:v>66.000000</c:v>
                </c:pt>
                <c:pt idx="1">
                  <c:v>5.000000</c:v>
                </c:pt>
                <c:pt idx="2">
                  <c:v>62.000000</c:v>
                </c:pt>
                <c:pt idx="3">
                  <c:v>1.000000</c:v>
                </c:pt>
                <c:pt idx="4">
                  <c:v>65.000000</c:v>
                </c:pt>
                <c:pt idx="5">
                  <c:v>3.000000</c:v>
                </c:pt>
                <c:pt idx="6">
                  <c:v>63.000000</c:v>
                </c:pt>
                <c:pt idx="7">
                  <c:v>1.000000</c:v>
                </c:pt>
                <c:pt idx="8">
                  <c:v>64.000000</c:v>
                </c:pt>
                <c:pt idx="9">
                  <c:v>2.000000</c:v>
                </c:pt>
                <c:pt idx="10">
                  <c:v>60.000000</c:v>
                </c:pt>
                <c:pt idx="11">
                  <c:v>3.000000</c:v>
                </c:pt>
                <c:pt idx="12">
                  <c:v>63.000000</c:v>
                </c:pt>
                <c:pt idx="13">
                  <c:v>5.000000</c:v>
                </c:pt>
                <c:pt idx="14">
                  <c:v>56.000000</c:v>
                </c:pt>
                <c:pt idx="15">
                  <c:v>2.000000</c:v>
                </c:pt>
                <c:pt idx="16">
                  <c:v>67.000000</c:v>
                </c:pt>
                <c:pt idx="17">
                  <c:v>2.000000</c:v>
                </c:pt>
                <c:pt idx="18">
                  <c:v>59.000000</c:v>
                </c:pt>
                <c:pt idx="19">
                  <c:v>6.000000</c:v>
                </c:pt>
                <c:pt idx="20">
                  <c:v>56.000000</c:v>
                </c:pt>
                <c:pt idx="21">
                  <c:v>6.000000</c:v>
                </c:pt>
              </c:numCache>
            </c:numRef>
          </c:val>
        </c:ser>
        <c:gapWidth val="219"/>
        <c:overlap val="-27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17.5"/>
        <c:minorUnit val="8.7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71728"/>
          <c:y val="0.954544"/>
          <c:w val="0.437538"/>
          <c:h val="0.045456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347217"/>
          <c:y val="0.0341659"/>
          <c:w val="0.960278"/>
          <c:h val="0.68235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AB YL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Sheet1!$B$2:$U$2</c:f>
              <c:numCache>
                <c:ptCount val="20"/>
                <c:pt idx="0">
                  <c:v>5.000000</c:v>
                </c:pt>
                <c:pt idx="1">
                  <c:v>10.000000</c:v>
                </c:pt>
                <c:pt idx="2">
                  <c:v>10.000000</c:v>
                </c:pt>
                <c:pt idx="3">
                  <c:v>8.000000</c:v>
                </c:pt>
                <c:pt idx="4">
                  <c:v>7.000000</c:v>
                </c:pt>
                <c:pt idx="5">
                  <c:v>6.000000</c:v>
                </c:pt>
                <c:pt idx="6">
                  <c:v>6.000000</c:v>
                </c:pt>
                <c:pt idx="7">
                  <c:v>5.000000</c:v>
                </c:pt>
                <c:pt idx="8">
                  <c:v>7.000000</c:v>
                </c:pt>
                <c:pt idx="9">
                  <c:v>11.000000</c:v>
                </c:pt>
                <c:pt idx="10">
                  <c:v>10.000000</c:v>
                </c:pt>
                <c:pt idx="11">
                  <c:v>10.000000</c:v>
                </c:pt>
                <c:pt idx="12">
                  <c:v>8.000000</c:v>
                </c:pt>
                <c:pt idx="13">
                  <c:v>9.000000</c:v>
                </c:pt>
                <c:pt idx="14">
                  <c:v>6.000000</c:v>
                </c:pt>
                <c:pt idx="15">
                  <c:v>7.000000</c:v>
                </c:pt>
                <c:pt idx="16">
                  <c:v>4.000000</c:v>
                </c:pt>
                <c:pt idx="17">
                  <c:v>5.000000</c:v>
                </c:pt>
                <c:pt idx="18">
                  <c:v>2.000000</c:v>
                </c:pt>
                <c:pt idx="19">
                  <c:v>2.000000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Uİ YL</c:v>
                </c:pt>
              </c:strCache>
            </c:strRef>
          </c:tx>
          <c:spPr>
            <a:solidFill>
              <a:srgbClr val="DE7E1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Sheet1!$B$3:$U$3</c:f>
              <c:numCache>
                <c:ptCount val="20"/>
                <c:pt idx="0">
                  <c:v>16.000000</c:v>
                </c:pt>
                <c:pt idx="1">
                  <c:v>21.000000</c:v>
                </c:pt>
                <c:pt idx="2">
                  <c:v>21.000000</c:v>
                </c:pt>
                <c:pt idx="3">
                  <c:v>29.000000</c:v>
                </c:pt>
                <c:pt idx="4">
                  <c:v>28.000000</c:v>
                </c:pt>
                <c:pt idx="5">
                  <c:v>26.000000</c:v>
                </c:pt>
                <c:pt idx="6">
                  <c:v>32.000000</c:v>
                </c:pt>
                <c:pt idx="7">
                  <c:v>34.000000</c:v>
                </c:pt>
                <c:pt idx="8">
                  <c:v>35.000000</c:v>
                </c:pt>
                <c:pt idx="9">
                  <c:v>40.000000</c:v>
                </c:pt>
                <c:pt idx="10">
                  <c:v>41.000000</c:v>
                </c:pt>
                <c:pt idx="11">
                  <c:v>41.000000</c:v>
                </c:pt>
                <c:pt idx="12">
                  <c:v>40.000000</c:v>
                </c:pt>
                <c:pt idx="13">
                  <c:v>35.000000</c:v>
                </c:pt>
                <c:pt idx="14">
                  <c:v>32.000000</c:v>
                </c:pt>
                <c:pt idx="15">
                  <c:v>31.000000</c:v>
                </c:pt>
                <c:pt idx="16">
                  <c:v>30.000000</c:v>
                </c:pt>
                <c:pt idx="17">
                  <c:v>38.000000</c:v>
                </c:pt>
                <c:pt idx="18">
                  <c:v>35.000000</c:v>
                </c:pt>
                <c:pt idx="19">
                  <c:v>29.000000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SB YL</c:v>
                </c:pt>
              </c:strCache>
            </c:strRef>
          </c:tx>
          <c:spPr>
            <a:solidFill>
              <a:srgbClr val="9F835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Sheet1!$B$4:$U$4</c:f>
              <c:numCache>
                <c:ptCount val="1"/>
                <c:pt idx="19">
                  <c:v>2.000000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SB DR</c:v>
                </c:pt>
              </c:strCache>
            </c:strRef>
          </c:tx>
          <c:spPr>
            <a:solidFill>
              <a:srgbClr val="728653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Sheet1!$B$5:$U$5</c:f>
              <c:numCache>
                <c:ptCount val="20"/>
                <c:pt idx="0">
                  <c:v>0.000000</c:v>
                </c:pt>
                <c:pt idx="1">
                  <c:v>7.000000</c:v>
                </c:pt>
                <c:pt idx="2">
                  <c:v>6.000000</c:v>
                </c:pt>
                <c:pt idx="3">
                  <c:v>7.000000</c:v>
                </c:pt>
                <c:pt idx="4">
                  <c:v>8.000000</c:v>
                </c:pt>
                <c:pt idx="5">
                  <c:v>11.000000</c:v>
                </c:pt>
                <c:pt idx="6">
                  <c:v>10.000000</c:v>
                </c:pt>
                <c:pt idx="7">
                  <c:v>14.000000</c:v>
                </c:pt>
                <c:pt idx="8">
                  <c:v>16.000000</c:v>
                </c:pt>
                <c:pt idx="9">
                  <c:v>15.000000</c:v>
                </c:pt>
                <c:pt idx="10">
                  <c:v>11.000000</c:v>
                </c:pt>
                <c:pt idx="11">
                  <c:v>14.000000</c:v>
                </c:pt>
                <c:pt idx="12">
                  <c:v>15.000000</c:v>
                </c:pt>
                <c:pt idx="13">
                  <c:v>12.000000</c:v>
                </c:pt>
                <c:pt idx="14">
                  <c:v>11.000000</c:v>
                </c:pt>
                <c:pt idx="15">
                  <c:v>11.000000</c:v>
                </c:pt>
                <c:pt idx="16">
                  <c:v>9.000000</c:v>
                </c:pt>
                <c:pt idx="17">
                  <c:v>7.000000</c:v>
                </c:pt>
                <c:pt idx="18">
                  <c:v>6.000000</c:v>
                </c:pt>
                <c:pt idx="19">
                  <c:v>6.000000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Uİ DR</c:v>
                </c:pt>
              </c:strCache>
            </c:strRef>
          </c:tx>
          <c:spPr>
            <a:solidFill>
              <a:srgbClr val="92AA4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Sheet1!$B$6:$U$6</c:f>
              <c:numCache>
                <c:ptCount val="7"/>
                <c:pt idx="13">
                  <c:v>9.000000</c:v>
                </c:pt>
                <c:pt idx="14">
                  <c:v>11.000000</c:v>
                </c:pt>
                <c:pt idx="15">
                  <c:v>14.000000</c:v>
                </c:pt>
                <c:pt idx="16">
                  <c:v>13.000000</c:v>
                </c:pt>
                <c:pt idx="17">
                  <c:v>17.000000</c:v>
                </c:pt>
                <c:pt idx="18">
                  <c:v>16.000000</c:v>
                </c:pt>
                <c:pt idx="19">
                  <c:v>17.000000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Toplam</c:v>
                </c:pt>
              </c:strCache>
            </c:strRef>
          </c:tx>
          <c:spPr>
            <a:solidFill>
              <a:srgbClr val="6AAC9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 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Sheet1!$B$7:$U$7</c:f>
              <c:numCache>
                <c:ptCount val="20"/>
                <c:pt idx="0">
                  <c:v>21.000000</c:v>
                </c:pt>
                <c:pt idx="1">
                  <c:v>38.000000</c:v>
                </c:pt>
                <c:pt idx="2">
                  <c:v>37.000000</c:v>
                </c:pt>
                <c:pt idx="3">
                  <c:v>44.000000</c:v>
                </c:pt>
                <c:pt idx="4">
                  <c:v>43.000000</c:v>
                </c:pt>
                <c:pt idx="5">
                  <c:v>43.000000</c:v>
                </c:pt>
                <c:pt idx="6">
                  <c:v>48.000000</c:v>
                </c:pt>
                <c:pt idx="7">
                  <c:v>53.000000</c:v>
                </c:pt>
                <c:pt idx="8">
                  <c:v>58.000000</c:v>
                </c:pt>
                <c:pt idx="9">
                  <c:v>66.000000</c:v>
                </c:pt>
                <c:pt idx="10">
                  <c:v>62.000000</c:v>
                </c:pt>
                <c:pt idx="11">
                  <c:v>65.000000</c:v>
                </c:pt>
                <c:pt idx="12">
                  <c:v>63.000000</c:v>
                </c:pt>
                <c:pt idx="13">
                  <c:v>65.000000</c:v>
                </c:pt>
                <c:pt idx="14">
                  <c:v>60.000000</c:v>
                </c:pt>
                <c:pt idx="15">
                  <c:v>63.000000</c:v>
                </c:pt>
                <c:pt idx="16">
                  <c:v>56.000000</c:v>
                </c:pt>
                <c:pt idx="17">
                  <c:v>67.000000</c:v>
                </c:pt>
                <c:pt idx="18">
                  <c:v>59.000000</c:v>
                </c:pt>
                <c:pt idx="19">
                  <c:v>56.000000</c:v>
                </c:pt>
              </c:numCache>
            </c:numRef>
          </c:val>
        </c:ser>
        <c:gapWidth val="75"/>
        <c:overlap val="10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35"/>
        <c:minorUnit val="17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30283"/>
          <c:y val="0.953334"/>
          <c:w val="0.455686"/>
          <c:h val="0.046665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>
              <a:defRPr b="0" i="0" strike="noStrike" sz="2800" u="none">
                <a:solidFill>
                  <a:srgbClr val="595959"/>
                </a:solidFill>
                <a:latin typeface="Century Gothic"/>
              </a:defRPr>
            </a:pPr>
            <a:r>
              <a:rPr b="0" i="0" strike="noStrike" sz="2800" u="none">
                <a:solidFill>
                  <a:srgbClr val="595959"/>
                </a:solidFill>
                <a:latin typeface="Century Gothic"/>
              </a:rPr>
              <a:t>Grafik Başlığı</a:t>
            </a:r>
          </a:p>
        </c:rich>
      </c:tx>
      <c:layout>
        <c:manualLayout>
          <c:xMode val="edge"/>
          <c:yMode val="edge"/>
          <c:x val="0.330082"/>
          <c:y val="0"/>
          <c:w val="0.339837"/>
          <c:h val="0.0842573"/>
        </c:manualLayout>
      </c:layout>
      <c:overlay val="1"/>
      <c:spPr>
        <a:noFill/>
        <a:effectLst/>
      </c:spPr>
    </c:title>
    <c:autoTitleDeleted val="1"/>
    <c:plotArea>
      <c:layout>
        <c:manualLayout>
          <c:layoutTarget val="inner"/>
          <c:xMode val="edge"/>
          <c:yMode val="edge"/>
          <c:x val="0.005"/>
          <c:y val="0.0842573"/>
          <c:w val="0.99"/>
          <c:h val="0.903243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rgbClr val="A53010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explosion val="0"/>
          <c:dPt>
            <c:idx val="0"/>
            <c:explosion val="0"/>
            <c:spPr>
              <a:solidFill>
                <a:srgbClr val="A53010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"/>
            <c:explosion val="0"/>
            <c:spPr>
              <a:solidFill>
                <a:srgbClr val="DE7E18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2"/>
            <c:explosion val="0"/>
            <c:spPr>
              <a:solidFill>
                <a:srgbClr val="9F8351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3"/>
            <c:explosion val="0"/>
            <c:spPr>
              <a:solidFill>
                <a:srgbClr val="72865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4"/>
            <c:explosion val="0"/>
            <c:spPr>
              <a:solidFill>
                <a:srgbClr val="92AA4C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noFill/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</c:dLbls>
          <c:cat>
            <c:strRef>
              <c:f>Sheet1!$B$1:$F$1</c:f>
              <c:strCache>
                <c:ptCount val="5"/>
                <c:pt idx="0">
                  <c:v>AB YL</c:v>
                </c:pt>
                <c:pt idx="1">
                  <c:v>Uİ YL</c:v>
                </c:pt>
                <c:pt idx="2">
                  <c:v>SB YL</c:v>
                </c:pt>
                <c:pt idx="3">
                  <c:v>SB DR</c:v>
                </c:pt>
                <c:pt idx="4">
                  <c:v>Uİ DR</c:v>
                </c:pt>
              </c:strCache>
            </c:strRef>
          </c:cat>
          <c:val>
            <c:numRef>
              <c:f>Sheet1!$B$2:$F$2</c:f>
              <c:numCache>
                <c:ptCount val="5"/>
                <c:pt idx="0">
                  <c:v>2.000000</c:v>
                </c:pt>
                <c:pt idx="1">
                  <c:v>29.000000</c:v>
                </c:pt>
                <c:pt idx="2">
                  <c:v>2.000000</c:v>
                </c:pt>
                <c:pt idx="3">
                  <c:v>6.000000</c:v>
                </c:pt>
                <c:pt idx="4">
                  <c:v>17.000000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00419414"/>
          <c:y val="0.0334587"/>
          <c:w val="0.991612"/>
          <c:h val="0.065297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288565"/>
          <c:y val="0.0435825"/>
          <c:w val="0.949064"/>
          <c:h val="0.839039"/>
        </c:manualLayout>
      </c:layout>
      <c:area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Doktora Toplam</c:v>
                </c:pt>
              </c:strCache>
            </c:strRef>
          </c:tx>
          <c:spPr>
            <a:solidFill>
              <a:srgbClr val="DE7E18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Sheet1!$B$2:$U$2</c:f>
              <c:numCache>
                <c:ptCount val="19"/>
                <c:pt idx="1">
                  <c:v>7.000000</c:v>
                </c:pt>
                <c:pt idx="2">
                  <c:v>6.000000</c:v>
                </c:pt>
                <c:pt idx="3">
                  <c:v>7.000000</c:v>
                </c:pt>
                <c:pt idx="4">
                  <c:v>8.000000</c:v>
                </c:pt>
                <c:pt idx="5">
                  <c:v>11.000000</c:v>
                </c:pt>
                <c:pt idx="6">
                  <c:v>10.000000</c:v>
                </c:pt>
                <c:pt idx="7">
                  <c:v>14.000000</c:v>
                </c:pt>
                <c:pt idx="8">
                  <c:v>16.000000</c:v>
                </c:pt>
                <c:pt idx="9">
                  <c:v>15.000000</c:v>
                </c:pt>
                <c:pt idx="10">
                  <c:v>11.000000</c:v>
                </c:pt>
                <c:pt idx="11">
                  <c:v>14.000000</c:v>
                </c:pt>
                <c:pt idx="12">
                  <c:v>15.000000</c:v>
                </c:pt>
                <c:pt idx="13">
                  <c:v>21.000000</c:v>
                </c:pt>
                <c:pt idx="14">
                  <c:v>22.000000</c:v>
                </c:pt>
                <c:pt idx="15">
                  <c:v>25.000000</c:v>
                </c:pt>
                <c:pt idx="16">
                  <c:v>22.000000</c:v>
                </c:pt>
                <c:pt idx="17">
                  <c:v>24.000000</c:v>
                </c:pt>
                <c:pt idx="18">
                  <c:v>22.000000</c:v>
                </c:pt>
                <c:pt idx="19">
                  <c:v>23.000000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YL Toplam</c:v>
                </c:pt>
              </c:strCache>
            </c:strRef>
          </c:tx>
          <c:spPr>
            <a:solidFill>
              <a:srgbClr val="728653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 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Sheet1!$B$3:$U$3</c:f>
              <c:numCache>
                <c:ptCount val="19"/>
                <c:pt idx="1">
                  <c:v>31.000000</c:v>
                </c:pt>
                <c:pt idx="2">
                  <c:v>31.000000</c:v>
                </c:pt>
                <c:pt idx="3">
                  <c:v>37.000000</c:v>
                </c:pt>
                <c:pt idx="4">
                  <c:v>35.000000</c:v>
                </c:pt>
                <c:pt idx="5">
                  <c:v>32.000000</c:v>
                </c:pt>
                <c:pt idx="6">
                  <c:v>38.000000</c:v>
                </c:pt>
                <c:pt idx="7">
                  <c:v>39.000000</c:v>
                </c:pt>
                <c:pt idx="8">
                  <c:v>42.000000</c:v>
                </c:pt>
                <c:pt idx="9">
                  <c:v>51.000000</c:v>
                </c:pt>
                <c:pt idx="10">
                  <c:v>51.000000</c:v>
                </c:pt>
                <c:pt idx="11">
                  <c:v>51.000000</c:v>
                </c:pt>
                <c:pt idx="12">
                  <c:v>48.000000</c:v>
                </c:pt>
                <c:pt idx="13">
                  <c:v>44.000000</c:v>
                </c:pt>
                <c:pt idx="14">
                  <c:v>38.000000</c:v>
                </c:pt>
                <c:pt idx="15">
                  <c:v>38.000000</c:v>
                </c:pt>
                <c:pt idx="16">
                  <c:v>34.000000</c:v>
                </c:pt>
                <c:pt idx="17">
                  <c:v>43.000000</c:v>
                </c:pt>
                <c:pt idx="18">
                  <c:v>37.000000</c:v>
                </c:pt>
                <c:pt idx="19">
                  <c:v>33.000000</c:v>
                </c:pt>
              </c:numCache>
            </c:numRef>
          </c:val>
        </c:ser>
        <c:axId val="2094734552"/>
        <c:axId val="2094734553"/>
      </c:area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midCat"/>
        <c:majorUnit val="17.5"/>
        <c:minorUnit val="8.7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362162"/>
          <c:y val="0.943918"/>
          <c:w val="0.293357"/>
          <c:h val="0.056082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216316"/>
          <c:y val="0.0347805"/>
          <c:w val="0.954674"/>
          <c:h val="0.849643"/>
        </c:manualLayout>
      </c:layout>
      <c:areaChart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Tezli</c:v>
                </c:pt>
              </c:strCache>
            </c:strRef>
          </c:tx>
          <c:spPr>
            <a:solidFill>
              <a:srgbClr val="DE7E18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20225 B</c:v>
                </c:pt>
                <c:pt idx="19">
                  <c:v>2025 G</c:v>
                </c:pt>
              </c:strCache>
            </c:strRef>
          </c:cat>
          <c:val>
            <c:numRef>
              <c:f>Sheet1!$B$2:$U$2</c:f>
              <c:numCache>
                <c:ptCount val="20"/>
                <c:pt idx="0">
                  <c:v>16.000000</c:v>
                </c:pt>
                <c:pt idx="1">
                  <c:v>26.000000</c:v>
                </c:pt>
                <c:pt idx="2">
                  <c:v>24.000000</c:v>
                </c:pt>
                <c:pt idx="3">
                  <c:v>30.000000</c:v>
                </c:pt>
                <c:pt idx="4">
                  <c:v>30.000000</c:v>
                </c:pt>
                <c:pt idx="5">
                  <c:v>29.000000</c:v>
                </c:pt>
                <c:pt idx="6">
                  <c:v>32.000000</c:v>
                </c:pt>
                <c:pt idx="7">
                  <c:v>29.000000</c:v>
                </c:pt>
                <c:pt idx="8">
                  <c:v>23.000000</c:v>
                </c:pt>
                <c:pt idx="9">
                  <c:v>38.000000</c:v>
                </c:pt>
                <c:pt idx="10">
                  <c:v>41.000000</c:v>
                </c:pt>
                <c:pt idx="11">
                  <c:v>42.000000</c:v>
                </c:pt>
                <c:pt idx="12">
                  <c:v>32.000000</c:v>
                </c:pt>
                <c:pt idx="13">
                  <c:v>33.000000</c:v>
                </c:pt>
                <c:pt idx="14">
                  <c:v>31.000000</c:v>
                </c:pt>
                <c:pt idx="15">
                  <c:v>25.000000</c:v>
                </c:pt>
                <c:pt idx="16">
                  <c:v>27.000000</c:v>
                </c:pt>
                <c:pt idx="17">
                  <c:v>32.000000</c:v>
                </c:pt>
                <c:pt idx="18">
                  <c:v>29.000000</c:v>
                </c:pt>
                <c:pt idx="19">
                  <c:v>28.000000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Tezsiz</c:v>
                </c:pt>
              </c:strCache>
            </c:strRef>
          </c:tx>
          <c:spPr>
            <a:solidFill>
              <a:srgbClr val="728653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20225 B</c:v>
                </c:pt>
                <c:pt idx="19">
                  <c:v>2025 G</c:v>
                </c:pt>
              </c:strCache>
            </c:strRef>
          </c:cat>
          <c:val>
            <c:numRef>
              <c:f>Sheet1!$B$3:$U$3</c:f>
              <c:numCache>
                <c:ptCount val="20"/>
                <c:pt idx="0">
                  <c:v>5.000000</c:v>
                </c:pt>
                <c:pt idx="1">
                  <c:v>5.000000</c:v>
                </c:pt>
                <c:pt idx="2">
                  <c:v>7.000000</c:v>
                </c:pt>
                <c:pt idx="3">
                  <c:v>7.000000</c:v>
                </c:pt>
                <c:pt idx="4">
                  <c:v>5.000000</c:v>
                </c:pt>
                <c:pt idx="5">
                  <c:v>3.000000</c:v>
                </c:pt>
                <c:pt idx="6">
                  <c:v>6.000000</c:v>
                </c:pt>
                <c:pt idx="7">
                  <c:v>10.000000</c:v>
                </c:pt>
                <c:pt idx="8">
                  <c:v>14.000000</c:v>
                </c:pt>
                <c:pt idx="9">
                  <c:v>13.000000</c:v>
                </c:pt>
                <c:pt idx="10">
                  <c:v>10.000000</c:v>
                </c:pt>
                <c:pt idx="11">
                  <c:v>9.000000</c:v>
                </c:pt>
                <c:pt idx="12">
                  <c:v>8.000000</c:v>
                </c:pt>
                <c:pt idx="13">
                  <c:v>10.000000</c:v>
                </c:pt>
                <c:pt idx="14">
                  <c:v>7.000000</c:v>
                </c:pt>
                <c:pt idx="15">
                  <c:v>13.000000</c:v>
                </c:pt>
                <c:pt idx="16">
                  <c:v>7.000000</c:v>
                </c:pt>
                <c:pt idx="17">
                  <c:v>11.000000</c:v>
                </c:pt>
                <c:pt idx="18">
                  <c:v>9.000000</c:v>
                </c:pt>
                <c:pt idx="19">
                  <c:v>3.000000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Toplam</c:v>
                </c:pt>
              </c:strCache>
            </c:strRef>
          </c:tx>
          <c:spPr>
            <a:solidFill>
              <a:srgbClr val="6AAC91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20225 B</c:v>
                </c:pt>
                <c:pt idx="19">
                  <c:v>2025 G</c:v>
                </c:pt>
              </c:strCache>
            </c:strRef>
          </c:cat>
          <c:val>
            <c:numRef>
              <c:f>Sheet1!$B$4:$U$4</c:f>
              <c:numCache>
                <c:ptCount val="20"/>
                <c:pt idx="0">
                  <c:v>21.000000</c:v>
                </c:pt>
                <c:pt idx="1">
                  <c:v>31.000000</c:v>
                </c:pt>
                <c:pt idx="2">
                  <c:v>31.000000</c:v>
                </c:pt>
                <c:pt idx="3">
                  <c:v>37.000000</c:v>
                </c:pt>
                <c:pt idx="4">
                  <c:v>35.000000</c:v>
                </c:pt>
                <c:pt idx="5">
                  <c:v>32.000000</c:v>
                </c:pt>
                <c:pt idx="6">
                  <c:v>38.000000</c:v>
                </c:pt>
                <c:pt idx="7">
                  <c:v>39.000000</c:v>
                </c:pt>
                <c:pt idx="8">
                  <c:v>37.000000</c:v>
                </c:pt>
                <c:pt idx="9">
                  <c:v>51.000000</c:v>
                </c:pt>
                <c:pt idx="10">
                  <c:v>51.000000</c:v>
                </c:pt>
                <c:pt idx="11">
                  <c:v>51.000000</c:v>
                </c:pt>
                <c:pt idx="12">
                  <c:v>40.000000</c:v>
                </c:pt>
                <c:pt idx="13">
                  <c:v>43.000000</c:v>
                </c:pt>
                <c:pt idx="14">
                  <c:v>38.000000</c:v>
                </c:pt>
                <c:pt idx="15">
                  <c:v>38.000000</c:v>
                </c:pt>
                <c:pt idx="16">
                  <c:v>34.000000</c:v>
                </c:pt>
                <c:pt idx="17">
                  <c:v>43.000000</c:v>
                </c:pt>
                <c:pt idx="18">
                  <c:v>38.000000</c:v>
                </c:pt>
                <c:pt idx="19">
                  <c:v>31.000000</c:v>
                </c:pt>
              </c:numCache>
            </c:numRef>
          </c:val>
        </c:ser>
        <c:axId val="2094734552"/>
        <c:axId val="2094734553"/>
      </c:area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rnd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one"/>
        <c:spPr>
          <a:ln w="12700" cap="rnd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2000" u="none">
                <a:solidFill>
                  <a:srgbClr val="000000"/>
                </a:solidFill>
                <a:latin typeface="Century Gothic"/>
              </a:defRPr>
            </a:pPr>
          </a:p>
        </c:txPr>
        <c:crossAx val="2094734552"/>
        <c:crosses val="autoZero"/>
        <c:crossBetween val="midCat"/>
        <c:majorUnit val="0.25"/>
        <c:minorUnit val="0.12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385033"/>
          <c:y val="0.95272"/>
          <c:w val="0.229933"/>
          <c:h val="0.047280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05"/>
          <c:y val="0.220605"/>
          <c:w val="0.99"/>
          <c:h val="0.766895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2025G</c:v>
                </c:pt>
              </c:strCache>
            </c:strRef>
          </c:tx>
          <c:spPr>
            <a:solidFill>
              <a:srgbClr val="DE7E18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explosion val="0"/>
          <c:dPt>
            <c:idx val="0"/>
            <c:explosion val="0"/>
            <c:spPr>
              <a:solidFill>
                <a:srgbClr val="DE7E18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"/>
            <c:explosion val="0"/>
            <c:spPr>
              <a:solidFill>
                <a:srgbClr val="72865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noFill/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</c:dLbls>
          <c:cat>
            <c:strRef>
              <c:f>Sheet1!$B$1:$C$1</c:f>
              <c:strCache>
                <c:ptCount val="2"/>
                <c:pt idx="0">
                  <c:v>Tezli</c:v>
                </c:pt>
                <c:pt idx="1">
                  <c:v>Tezsiz</c:v>
                </c:pt>
              </c:strCache>
            </c:strRef>
          </c:cat>
          <c:val>
            <c:numRef>
              <c:f>Sheet1!$B$2:$C$2</c:f>
              <c:numCache>
                <c:ptCount val="2"/>
                <c:pt idx="0">
                  <c:v>30.000000</c:v>
                </c:pt>
                <c:pt idx="1">
                  <c:v>3.000000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319835"/>
          <c:y val="0"/>
          <c:w val="0.380066"/>
          <c:h val="0.059664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6" name="Shape 20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Yazar ve Tarih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12" name="Sunu Başlığı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13" name="Gövde Düzeyi Bir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10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10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ja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janda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Ajanda Başlığı</a:t>
            </a:r>
          </a:p>
        </p:txBody>
      </p:sp>
      <p:sp>
        <p:nvSpPr>
          <p:cNvPr id="109" name="Ajanda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Ajanda Alt Başlığı</a:t>
            </a:r>
          </a:p>
        </p:txBody>
      </p:sp>
      <p:sp>
        <p:nvSpPr>
          <p:cNvPr id="110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Ajanda Konuları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ap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övde Düzeyi Bir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Rapor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üyük V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övde Düzeyi Bir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%100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Veri bilgisi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Veri bilgisi</a:t>
            </a:r>
          </a:p>
        </p:txBody>
      </p:sp>
      <p:sp>
        <p:nvSpPr>
          <p:cNvPr id="12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İsim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İsim</a:t>
            </a:r>
          </a:p>
        </p:txBody>
      </p:sp>
      <p:sp>
        <p:nvSpPr>
          <p:cNvPr id="136" name="Gövde Düzeyi Bir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“Ünlü Alıntı”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 - 3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Kızarmış pilav, kaynamış yumurta ve salata ile dolu kâse ve yemek çubukları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omon balığı çöreği, salata ve humus ile dolu kâse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Maydanozlu tereyağı, kavrulmuş fındık ve rendelenmiş parmesan peyniriyle bir kâse pappardelle makarna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kızarmış pilav, kaynamış yumurta ve salata ile dolu kâse ve yemek çubukları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Slaydı"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22"/>
          <p:cNvGrpSpPr/>
          <p:nvPr/>
        </p:nvGrpSpPr>
        <p:grpSpPr>
          <a:xfrm>
            <a:off x="2" y="457200"/>
            <a:ext cx="5703033" cy="13277257"/>
            <a:chOff x="0" y="0"/>
            <a:chExt cx="5703032" cy="13277256"/>
          </a:xfrm>
        </p:grpSpPr>
        <p:sp>
          <p:nvSpPr>
            <p:cNvPr id="169" name="Freeform 11"/>
            <p:cNvSpPr/>
            <p:nvPr/>
          </p:nvSpPr>
          <p:spPr>
            <a:xfrm>
              <a:off x="-1" y="4692887"/>
              <a:ext cx="201285" cy="1252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257196" y="5855859"/>
              <a:ext cx="1293435" cy="4644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1613996" y="10436920"/>
              <a:ext cx="1218886" cy="2840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1919649" y="12550398"/>
              <a:ext cx="342928" cy="726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201283" y="5945318"/>
              <a:ext cx="1643817" cy="6657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4" name="Freeform 16"/>
            <p:cNvSpPr/>
            <p:nvPr/>
          </p:nvSpPr>
          <p:spPr>
            <a:xfrm>
              <a:off x="52252" y="0"/>
              <a:ext cx="204945" cy="5855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5" name="Freeform 17"/>
            <p:cNvSpPr/>
            <p:nvPr/>
          </p:nvSpPr>
          <p:spPr>
            <a:xfrm>
              <a:off x="156553" y="5430927"/>
              <a:ext cx="156555" cy="987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6" name="Freeform 18"/>
            <p:cNvSpPr/>
            <p:nvPr/>
          </p:nvSpPr>
          <p:spPr>
            <a:xfrm>
              <a:off x="1539447" y="10500288"/>
              <a:ext cx="380203" cy="2050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7" name="Freeform 19"/>
            <p:cNvSpPr/>
            <p:nvPr/>
          </p:nvSpPr>
          <p:spPr>
            <a:xfrm>
              <a:off x="1550628" y="2340852"/>
              <a:ext cx="4152405" cy="8096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8" name="Freeform 20"/>
            <p:cNvSpPr/>
            <p:nvPr/>
          </p:nvSpPr>
          <p:spPr>
            <a:xfrm>
              <a:off x="1845099" y="12602582"/>
              <a:ext cx="324293" cy="674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9" name="Freeform 21"/>
            <p:cNvSpPr/>
            <p:nvPr/>
          </p:nvSpPr>
          <p:spPr>
            <a:xfrm>
              <a:off x="1539447" y="10261730"/>
              <a:ext cx="74550" cy="443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0" name="Freeform 22"/>
            <p:cNvSpPr/>
            <p:nvPr/>
          </p:nvSpPr>
          <p:spPr>
            <a:xfrm>
              <a:off x="1699727" y="12032277"/>
              <a:ext cx="477117" cy="1244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194" name="Group 9"/>
          <p:cNvGrpSpPr/>
          <p:nvPr/>
        </p:nvGrpSpPr>
        <p:grpSpPr>
          <a:xfrm>
            <a:off x="54442" y="-1572"/>
            <a:ext cx="4713348" cy="13708079"/>
            <a:chOff x="0" y="0"/>
            <a:chExt cx="4713347" cy="13708078"/>
          </a:xfrm>
        </p:grpSpPr>
        <p:sp>
          <p:nvSpPr>
            <p:cNvPr id="182" name="Freeform 27"/>
            <p:cNvSpPr/>
            <p:nvPr/>
          </p:nvSpPr>
          <p:spPr>
            <a:xfrm>
              <a:off x="0" y="-1"/>
              <a:ext cx="988654" cy="8802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3" name="Freeform 28"/>
            <p:cNvSpPr/>
            <p:nvPr/>
          </p:nvSpPr>
          <p:spPr>
            <a:xfrm>
              <a:off x="1046134" y="8634517"/>
              <a:ext cx="846872" cy="3161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4" name="Freeform 29"/>
            <p:cNvSpPr/>
            <p:nvPr/>
          </p:nvSpPr>
          <p:spPr>
            <a:xfrm>
              <a:off x="1958148" y="11726936"/>
              <a:ext cx="862200" cy="198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5" name="Freeform 30"/>
            <p:cNvSpPr/>
            <p:nvPr/>
          </p:nvSpPr>
          <p:spPr>
            <a:xfrm>
              <a:off x="988653" y="8730317"/>
              <a:ext cx="1103614" cy="4471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6" name="Freeform 31"/>
            <p:cNvSpPr/>
            <p:nvPr/>
          </p:nvSpPr>
          <p:spPr>
            <a:xfrm>
              <a:off x="888622" y="2579967"/>
              <a:ext cx="341449" cy="6054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7" name="Freeform 32"/>
            <p:cNvSpPr/>
            <p:nvPr/>
          </p:nvSpPr>
          <p:spPr>
            <a:xfrm>
              <a:off x="2168906" y="13144774"/>
              <a:ext cx="268240" cy="563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8" name="Freeform 33"/>
            <p:cNvSpPr/>
            <p:nvPr/>
          </p:nvSpPr>
          <p:spPr>
            <a:xfrm>
              <a:off x="950333" y="8216831"/>
              <a:ext cx="164778" cy="1023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9" name="Freeform 34"/>
            <p:cNvSpPr/>
            <p:nvPr/>
          </p:nvSpPr>
          <p:spPr>
            <a:xfrm>
              <a:off x="1893003" y="6293170"/>
              <a:ext cx="2820345" cy="5433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0" name="Freeform 35"/>
            <p:cNvSpPr/>
            <p:nvPr/>
          </p:nvSpPr>
          <p:spPr>
            <a:xfrm>
              <a:off x="2092266" y="13202253"/>
              <a:ext cx="241418" cy="505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1" name="Freeform 36"/>
            <p:cNvSpPr/>
            <p:nvPr/>
          </p:nvSpPr>
          <p:spPr>
            <a:xfrm>
              <a:off x="1893003" y="11795912"/>
              <a:ext cx="275904" cy="1348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2" name="Freeform 37"/>
            <p:cNvSpPr/>
            <p:nvPr/>
          </p:nvSpPr>
          <p:spPr>
            <a:xfrm>
              <a:off x="1893003" y="11546831"/>
              <a:ext cx="76641" cy="456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3" name="Freeform 38"/>
            <p:cNvSpPr/>
            <p:nvPr/>
          </p:nvSpPr>
          <p:spPr>
            <a:xfrm>
              <a:off x="1958148" y="12646614"/>
              <a:ext cx="421520" cy="10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195" name="Rectangle 6"/>
          <p:cNvSpPr/>
          <p:nvPr/>
        </p:nvSpPr>
        <p:spPr>
          <a:xfrm>
            <a:off x="-1" y="0"/>
            <a:ext cx="365762" cy="13716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6" name="Başlık Metni"/>
          <p:cNvSpPr txBox="1"/>
          <p:nvPr>
            <p:ph type="title"/>
          </p:nvPr>
        </p:nvSpPr>
        <p:spPr>
          <a:xfrm>
            <a:off x="5178426" y="5029200"/>
            <a:ext cx="17830799" cy="4525563"/>
          </a:xfrm>
          <a:prstGeom prst="rect">
            <a:avLst/>
          </a:prstGeom>
        </p:spPr>
        <p:txBody>
          <a:bodyPr lIns="91439" tIns="91439" rIns="91439" bIns="91439" anchor="b"/>
          <a:lstStyle>
            <a:lvl1pPr defTabSz="914400">
              <a:lnSpc>
                <a:spcPct val="100000"/>
              </a:lnSpc>
              <a:defRPr b="0" spc="0" sz="10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Başlık Metni</a:t>
            </a:r>
          </a:p>
        </p:txBody>
      </p:sp>
      <p:sp>
        <p:nvSpPr>
          <p:cNvPr id="197" name="Gövde Düzeyi Bir…"/>
          <p:cNvSpPr txBox="1"/>
          <p:nvPr>
            <p:ph type="body" sz="quarter" idx="1"/>
          </p:nvPr>
        </p:nvSpPr>
        <p:spPr>
          <a:xfrm>
            <a:off x="5178426" y="9554757"/>
            <a:ext cx="17830799" cy="2252567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indent="4572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indent="9144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indent="13716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indent="18288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98" name="Freeform 6"/>
          <p:cNvSpPr/>
          <p:nvPr/>
        </p:nvSpPr>
        <p:spPr>
          <a:xfrm>
            <a:off x="-1" y="8647620"/>
            <a:ext cx="3484616" cy="15571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16665" y="21600"/>
                </a:moveTo>
                <a:cubicBezTo>
                  <a:pt x="16839" y="21600"/>
                  <a:pt x="16955" y="21470"/>
                  <a:pt x="17013" y="21340"/>
                </a:cubicBezTo>
                <a:cubicBezTo>
                  <a:pt x="17013" y="21210"/>
                  <a:pt x="17071" y="21210"/>
                  <a:pt x="17071" y="21210"/>
                </a:cubicBezTo>
                <a:cubicBezTo>
                  <a:pt x="21484" y="11320"/>
                  <a:pt x="21484" y="11320"/>
                  <a:pt x="21484" y="11320"/>
                </a:cubicBezTo>
                <a:cubicBezTo>
                  <a:pt x="21600" y="11060"/>
                  <a:pt x="21600" y="10540"/>
                  <a:pt x="21484" y="10149"/>
                </a:cubicBezTo>
                <a:cubicBezTo>
                  <a:pt x="17071" y="390"/>
                  <a:pt x="17071" y="390"/>
                  <a:pt x="17071" y="390"/>
                </a:cubicBezTo>
                <a:cubicBezTo>
                  <a:pt x="17071" y="260"/>
                  <a:pt x="17013" y="260"/>
                  <a:pt x="17013" y="260"/>
                </a:cubicBezTo>
                <a:cubicBezTo>
                  <a:pt x="16955" y="130"/>
                  <a:pt x="16839" y="0"/>
                  <a:pt x="1666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0"/>
                  <a:pt x="0" y="21600"/>
                  <a:pt x="0" y="21600"/>
                </a:cubicBezTo>
                <a:lnTo>
                  <a:pt x="16665" y="21600"/>
                </a:ln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9" name="Slayt Numarası"/>
          <p:cNvSpPr txBox="1"/>
          <p:nvPr>
            <p:ph type="sldNum" sz="quarter" idx="2"/>
          </p:nvPr>
        </p:nvSpPr>
        <p:spPr>
          <a:xfrm>
            <a:off x="1864511" y="9021615"/>
            <a:ext cx="758648" cy="80518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914400">
              <a:defRPr sz="40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kadolar ve misket limonları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Sunu Başlığı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23" name="Yazar ve Tarih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24" name="Gövde Düzeyi Bir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ternatif 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mon balığı çöreği, salata ve humus ile dolu kâse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ayt Başlığı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Slayt Başlığı</a:t>
            </a:r>
          </a:p>
        </p:txBody>
      </p:sp>
      <p:sp>
        <p:nvSpPr>
          <p:cNvPr id="34" name="Gövde Düzeyi Bir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Slayt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ayt Başlığı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43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44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61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Maydanozlu tereyağı, kavrulmuş fındık ve rendelenmiş parmesan peyniriyle bir kâse pappardelle makarna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6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Küç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7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7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Büy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8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8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Bölüm Başlığı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Bölüm Başlığı</a:t>
            </a:r>
          </a:p>
        </p:txBody>
      </p:sp>
      <p:sp>
        <p:nvSpPr>
          <p:cNvPr id="92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Başlığı</a:t>
            </a:r>
          </a:p>
        </p:txBody>
      </p:sp>
      <p:sp>
        <p:nvSpPr>
          <p:cNvPr id="3" name="Gövde Düzeyi Bir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1" name="Metin kutusu 3"/>
          <p:cNvSpPr txBox="1"/>
          <p:nvPr/>
        </p:nvSpPr>
        <p:spPr>
          <a:xfrm>
            <a:off x="9571990" y="2234314"/>
            <a:ext cx="12012664" cy="6968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Grafik 1. Öğrenci Sayıları</a:t>
            </a:r>
          </a:p>
        </p:txBody>
      </p:sp>
      <p:graphicFrame>
        <p:nvGraphicFramePr>
          <p:cNvPr id="212" name="Grafik 9"/>
          <p:cNvGraphicFramePr/>
          <p:nvPr/>
        </p:nvGraphicFramePr>
        <p:xfrm>
          <a:off x="3306950" y="3310385"/>
          <a:ext cx="19700371" cy="873087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7" name="Metin kutusu 8"/>
          <p:cNvSpPr txBox="1"/>
          <p:nvPr/>
        </p:nvSpPr>
        <p:spPr>
          <a:xfrm>
            <a:off x="6838748" y="2409386"/>
            <a:ext cx="11579193" cy="1275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Grafik 4. Toplam Öğrenci ve Burslu Öğrenci Sayıları</a:t>
            </a:r>
          </a:p>
        </p:txBody>
      </p:sp>
      <p:graphicFrame>
        <p:nvGraphicFramePr>
          <p:cNvPr id="218" name="Grafik 9"/>
          <p:cNvGraphicFramePr/>
          <p:nvPr/>
        </p:nvGraphicFramePr>
        <p:xfrm>
          <a:off x="3716222" y="3308519"/>
          <a:ext cx="17889324" cy="847787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1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9337" y="465254"/>
            <a:ext cx="24384001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22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3" name="Metin kutusu 5"/>
          <p:cNvSpPr txBox="1"/>
          <p:nvPr/>
        </p:nvSpPr>
        <p:spPr>
          <a:xfrm>
            <a:off x="6865101" y="2518646"/>
            <a:ext cx="12015037" cy="6968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algn="ctr" defTabSz="18288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Tablo 2. Program Bazında Burslu Öğrenci Sayıları</a:t>
            </a:r>
          </a:p>
        </p:txBody>
      </p:sp>
      <p:graphicFrame>
        <p:nvGraphicFramePr>
          <p:cNvPr id="224" name="Tablo 8"/>
          <p:cNvGraphicFramePr/>
          <p:nvPr/>
        </p:nvGraphicFramePr>
        <p:xfrm>
          <a:off x="4373219" y="3571638"/>
          <a:ext cx="17508778" cy="803727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909069"/>
                <a:gridCol w="737973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84414"/>
                <a:gridCol w="899782"/>
                <a:gridCol w="899611"/>
                <a:gridCol w="840462"/>
                <a:gridCol w="903501"/>
              </a:tblGrid>
              <a:tr h="2514093">
                <a:tc>
                  <a:txBody>
                    <a:bodyPr/>
                    <a:lstStyle/>
                    <a:p>
                      <a:pPr algn="l" defTabSz="914400">
                        <a:defRPr sz="36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2025B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BURS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2025G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BURS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</a:tr>
              <a:tr h="114736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AB YL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 </a:t>
                      </a:r>
                      <a: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111051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YL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35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29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3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111051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SB DR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111051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DR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</a:t>
                      </a:r>
                      <a: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17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111051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SBYL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7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9" name="Metin kutusu 3"/>
          <p:cNvSpPr txBox="1"/>
          <p:nvPr/>
        </p:nvSpPr>
        <p:spPr>
          <a:xfrm>
            <a:off x="7789815" y="2050509"/>
            <a:ext cx="13402493" cy="12302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</a:t>
            </a:r>
            <a:r>
              <a:t>5</a:t>
            </a:r>
            <a:r>
              <a:t>. Program Bazında Öğrenci Sayıları </a:t>
            </a:r>
          </a:p>
        </p:txBody>
      </p:sp>
      <p:graphicFrame>
        <p:nvGraphicFramePr>
          <p:cNvPr id="230" name="Grafik 8"/>
          <p:cNvGraphicFramePr/>
          <p:nvPr/>
        </p:nvGraphicFramePr>
        <p:xfrm>
          <a:off x="5207639" y="3297570"/>
          <a:ext cx="17176857" cy="817773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3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34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35" name="Metin kutusu 5"/>
          <p:cNvSpPr txBox="1"/>
          <p:nvPr/>
        </p:nvSpPr>
        <p:spPr>
          <a:xfrm>
            <a:off x="7273476" y="2617814"/>
            <a:ext cx="12015036" cy="1230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ctr" defTabSz="18288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Tablo 3. Program Bazında Toplam Öğrenci Sayıları</a:t>
            </a:r>
          </a:p>
          <a:p>
            <a:pPr algn="ctr" defTabSz="18288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 (Güz)</a:t>
            </a:r>
            <a:r>
              <a:t>;</a:t>
            </a:r>
            <a:r>
              <a:t> B (Bahar)</a:t>
            </a:r>
          </a:p>
        </p:txBody>
      </p:sp>
      <p:graphicFrame>
        <p:nvGraphicFramePr>
          <p:cNvPr id="236" name="Tablo 1"/>
          <p:cNvGraphicFramePr/>
          <p:nvPr/>
        </p:nvGraphicFramePr>
        <p:xfrm>
          <a:off x="667910" y="3910477"/>
          <a:ext cx="26537351" cy="5848670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771311"/>
                <a:gridCol w="1077191"/>
                <a:gridCol w="1199352"/>
                <a:gridCol w="1170800"/>
                <a:gridCol w="1113679"/>
                <a:gridCol w="1142238"/>
                <a:gridCol w="1269159"/>
                <a:gridCol w="1269159"/>
                <a:gridCol w="1269159"/>
                <a:gridCol w="1269159"/>
                <a:gridCol w="1269159"/>
                <a:gridCol w="1269159"/>
                <a:gridCol w="1269159"/>
                <a:gridCol w="1269159"/>
                <a:gridCol w="1269159"/>
                <a:gridCol w="1269159"/>
                <a:gridCol w="1269159"/>
                <a:gridCol w="1269159"/>
                <a:gridCol w="1155057"/>
                <a:gridCol w="1367376"/>
                <a:gridCol w="1285036"/>
              </a:tblGrid>
              <a:tr h="1507737"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b="1" sz="20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PROGRAM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2016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2016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2017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2017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2018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2018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2019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2019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2025B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algn="l" defTabSz="914400">
                        <a:defRPr sz="2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2025 G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</a:tr>
              <a:tr h="724905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AB YL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699389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YL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3</a:t>
                      </a:r>
                      <a: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29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768861"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SB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72463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SB DR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NA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699389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DR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699389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TOPLAM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6</a:t>
                      </a:r>
                      <a:r>
                        <a:t>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59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41" name="Metin kutusu 5"/>
          <p:cNvSpPr txBox="1"/>
          <p:nvPr/>
        </p:nvSpPr>
        <p:spPr>
          <a:xfrm>
            <a:off x="7293428" y="2299061"/>
            <a:ext cx="13393785" cy="1275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</a:t>
            </a:r>
            <a:r>
              <a:t>6</a:t>
            </a:r>
            <a:r>
              <a:t>. Program Bazında Öğrenci Dağılımı-</a:t>
            </a:r>
            <a:r>
              <a:t>2025 Güz  </a:t>
            </a:r>
          </a:p>
        </p:txBody>
      </p:sp>
      <p:graphicFrame>
        <p:nvGraphicFramePr>
          <p:cNvPr id="242" name="Grafik 8"/>
          <p:cNvGraphicFramePr/>
          <p:nvPr/>
        </p:nvGraphicFramePr>
        <p:xfrm>
          <a:off x="8641515" y="5324809"/>
          <a:ext cx="6349328" cy="693352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47" name="Metin kutusu 5"/>
          <p:cNvSpPr txBox="1"/>
          <p:nvPr/>
        </p:nvSpPr>
        <p:spPr>
          <a:xfrm>
            <a:off x="8006080" y="2153691"/>
            <a:ext cx="13673910" cy="1275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</a:t>
            </a:r>
            <a:r>
              <a:t>7</a:t>
            </a:r>
            <a:r>
              <a:t>. Yüksek Lisans/Doktora Öğrenci Dağılımı</a:t>
            </a:r>
          </a:p>
        </p:txBody>
      </p:sp>
      <p:graphicFrame>
        <p:nvGraphicFramePr>
          <p:cNvPr id="248" name="Grafik 9"/>
          <p:cNvGraphicFramePr/>
          <p:nvPr/>
        </p:nvGraphicFramePr>
        <p:xfrm>
          <a:off x="5413288" y="4478547"/>
          <a:ext cx="16277796" cy="6410834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51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53" name="Metin kutusu 3"/>
          <p:cNvSpPr txBox="1"/>
          <p:nvPr/>
        </p:nvSpPr>
        <p:spPr>
          <a:xfrm>
            <a:off x="10232969" y="2316962"/>
            <a:ext cx="6153268" cy="1230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</a:t>
            </a:r>
            <a:r>
              <a:t>8</a:t>
            </a:r>
            <a:r>
              <a:t>. </a:t>
            </a:r>
            <a:r>
              <a:t>YL Tezli/Tezsiz</a:t>
            </a:r>
          </a:p>
        </p:txBody>
      </p:sp>
      <p:graphicFrame>
        <p:nvGraphicFramePr>
          <p:cNvPr id="254" name="Grafik 8"/>
          <p:cNvGraphicFramePr/>
          <p:nvPr/>
        </p:nvGraphicFramePr>
        <p:xfrm>
          <a:off x="4247777" y="3406559"/>
          <a:ext cx="16503961" cy="8033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57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59" name="Metin kutusu 5"/>
          <p:cNvSpPr txBox="1"/>
          <p:nvPr/>
        </p:nvSpPr>
        <p:spPr>
          <a:xfrm>
            <a:off x="5273040" y="2333842"/>
            <a:ext cx="13837920" cy="6968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</a:t>
            </a:r>
            <a:r>
              <a:t>9</a:t>
            </a:r>
            <a:r>
              <a:t>. </a:t>
            </a:r>
            <a:r>
              <a:t>Y</a:t>
            </a:r>
            <a:r>
              <a:t>üksek </a:t>
            </a:r>
            <a:r>
              <a:t>L</a:t>
            </a:r>
            <a:r>
              <a:t>isans</a:t>
            </a:r>
            <a:r>
              <a:t> Tezli/Tezsiz</a:t>
            </a:r>
            <a:r>
              <a:t> Öğrenci Oranları-2025 Güz</a:t>
            </a:r>
          </a:p>
        </p:txBody>
      </p:sp>
      <p:graphicFrame>
        <p:nvGraphicFramePr>
          <p:cNvPr id="260" name="Grafik 8"/>
          <p:cNvGraphicFramePr/>
          <p:nvPr/>
        </p:nvGraphicFramePr>
        <p:xfrm>
          <a:off x="9296582" y="3505693"/>
          <a:ext cx="6282067" cy="8060183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